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sldIdLst>
    <p:sldId id="256" r:id="rId5"/>
    <p:sldId id="288" r:id="rId6"/>
    <p:sldId id="260" r:id="rId7"/>
    <p:sldId id="283" r:id="rId8"/>
    <p:sldId id="282" r:id="rId9"/>
    <p:sldId id="278" r:id="rId10"/>
    <p:sldId id="279" r:id="rId11"/>
    <p:sldId id="286" r:id="rId12"/>
    <p:sldId id="262" r:id="rId13"/>
    <p:sldId id="267" r:id="rId14"/>
    <p:sldId id="263" r:id="rId15"/>
    <p:sldId id="284" r:id="rId16"/>
    <p:sldId id="277" r:id="rId17"/>
    <p:sldId id="268" r:id="rId18"/>
    <p:sldId id="272" r:id="rId19"/>
    <p:sldId id="281" r:id="rId20"/>
    <p:sldId id="271" r:id="rId21"/>
    <p:sldId id="289" r:id="rId22"/>
    <p:sldId id="270" r:id="rId23"/>
    <p:sldId id="280" r:id="rId24"/>
    <p:sldId id="266" r:id="rId25"/>
    <p:sldId id="273" r:id="rId26"/>
    <p:sldId id="275" r:id="rId27"/>
    <p:sldId id="285" r:id="rId28"/>
    <p:sldId id="287" r:id="rId29"/>
    <p:sldId id="274" r:id="rId30"/>
    <p:sldId id="264" r:id="rId31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A7149-9DB6-4C01-8D35-9F0D2F0BAF97}" v="128" dt="2024-05-21T17:42:02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 autoAdjust="0"/>
    <p:restoredTop sz="87621" autoAdjust="0"/>
  </p:normalViewPr>
  <p:slideViewPr>
    <p:cSldViewPr>
      <p:cViewPr varScale="1">
        <p:scale>
          <a:sx n="89" d="100"/>
          <a:sy n="89" d="100"/>
        </p:scale>
        <p:origin x="532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CEFFC-3F9D-4037-957B-6B6F7DDF59BD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E40F09-D179-4BEB-8153-3BDEFEFFEE52}">
      <dgm:prSet phldrT="[Texto]"/>
      <dgm:spPr/>
      <dgm:t>
        <a:bodyPr/>
        <a:lstStyle/>
        <a:p>
          <a:r>
            <a:rPr lang="es-ES" dirty="0"/>
            <a:t>Hermanas Franciscanas en Mexico. A.C</a:t>
          </a:r>
        </a:p>
      </dgm:t>
    </dgm:pt>
    <dgm:pt modelId="{A37B9FA5-42E8-41A5-A95A-5A96EE2FFF39}" type="parTrans" cxnId="{B1F64600-E2AD-4A5B-A655-330A4ED0291A}">
      <dgm:prSet/>
      <dgm:spPr/>
      <dgm:t>
        <a:bodyPr/>
        <a:lstStyle/>
        <a:p>
          <a:endParaRPr lang="es-ES"/>
        </a:p>
      </dgm:t>
    </dgm:pt>
    <dgm:pt modelId="{CDC4FFA6-2487-47CB-8279-48D76AB04DFB}" type="sibTrans" cxnId="{B1F64600-E2AD-4A5B-A655-330A4ED0291A}">
      <dgm:prSet/>
      <dgm:spPr/>
      <dgm:t>
        <a:bodyPr/>
        <a:lstStyle/>
        <a:p>
          <a:endParaRPr lang="es-ES"/>
        </a:p>
      </dgm:t>
    </dgm:pt>
    <dgm:pt modelId="{CDA1D44F-6E09-4C27-870D-D355A9B2B06F}">
      <dgm:prSet phldrT="[Texto]"/>
      <dgm:spPr/>
      <dgm:t>
        <a:bodyPr/>
        <a:lstStyle/>
        <a:p>
          <a:r>
            <a:rPr lang="es-ES" b="1"/>
            <a:t>Modelo de intervención </a:t>
          </a:r>
          <a:endParaRPr lang="es-ES" b="1" dirty="0"/>
        </a:p>
      </dgm:t>
    </dgm:pt>
    <dgm:pt modelId="{3A7813B6-7940-4BA9-9490-34E38C08D4DA}" type="parTrans" cxnId="{17D9C345-5BE4-4322-98A7-758A9819ABA3}">
      <dgm:prSet/>
      <dgm:spPr/>
      <dgm:t>
        <a:bodyPr/>
        <a:lstStyle/>
        <a:p>
          <a:endParaRPr lang="es-ES"/>
        </a:p>
      </dgm:t>
    </dgm:pt>
    <dgm:pt modelId="{A80CCFAF-9AB7-41F1-A4AA-9959861E7080}" type="sibTrans" cxnId="{17D9C345-5BE4-4322-98A7-758A9819ABA3}">
      <dgm:prSet/>
      <dgm:spPr/>
      <dgm:t>
        <a:bodyPr/>
        <a:lstStyle/>
        <a:p>
          <a:endParaRPr lang="es-ES"/>
        </a:p>
      </dgm:t>
    </dgm:pt>
    <dgm:pt modelId="{A7508E9E-C170-4D3E-A332-36A01599ED13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Apoyo a mujeres  de entre 12- 25 años.</a:t>
          </a:r>
        </a:p>
      </dgm:t>
    </dgm:pt>
    <dgm:pt modelId="{8473C0BD-57CC-4DBC-A47C-B6AC660F57F9}" type="parTrans" cxnId="{A5BC5742-B44D-4D44-B89A-5A33BF9F7814}">
      <dgm:prSet/>
      <dgm:spPr/>
      <dgm:t>
        <a:bodyPr/>
        <a:lstStyle/>
        <a:p>
          <a:endParaRPr lang="es-ES"/>
        </a:p>
      </dgm:t>
    </dgm:pt>
    <dgm:pt modelId="{4C3090A4-76D4-4EEE-9D60-8A84B397C8D3}" type="sibTrans" cxnId="{A5BC5742-B44D-4D44-B89A-5A33BF9F7814}">
      <dgm:prSet/>
      <dgm:spPr/>
      <dgm:t>
        <a:bodyPr/>
        <a:lstStyle/>
        <a:p>
          <a:endParaRPr lang="es-ES"/>
        </a:p>
      </dgm:t>
    </dgm:pt>
    <dgm:pt modelId="{52A138BE-85C6-4BC5-AB47-78721DF0671C}">
      <dgm:prSet/>
      <dgm:spPr/>
      <dgm:t>
        <a:bodyPr/>
        <a:lstStyle/>
        <a:p>
          <a:r>
            <a:rPr lang="es-E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Objetivo:</a:t>
          </a:r>
          <a:r>
            <a:rPr lang="es-ES" u="sng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baseline="0" dirty="0"/>
            <a:t>promover y acompañar a las beneficiarias. </a:t>
          </a:r>
          <a:endParaRPr lang="es-ES" dirty="0"/>
        </a:p>
      </dgm:t>
    </dgm:pt>
    <dgm:pt modelId="{23D04D89-869C-43AF-8EAB-80B53FBF66F4}" type="parTrans" cxnId="{D972C48D-5F6C-485C-83D2-128F2C080AB1}">
      <dgm:prSet/>
      <dgm:spPr/>
      <dgm:t>
        <a:bodyPr/>
        <a:lstStyle/>
        <a:p>
          <a:endParaRPr lang="es-ES"/>
        </a:p>
      </dgm:t>
    </dgm:pt>
    <dgm:pt modelId="{B00A9CF3-6FB3-40B9-8AFF-9DD0E6A9CC86}" type="sibTrans" cxnId="{D972C48D-5F6C-485C-83D2-128F2C080AB1}">
      <dgm:prSet/>
      <dgm:spPr/>
      <dgm:t>
        <a:bodyPr/>
        <a:lstStyle/>
        <a:p>
          <a:endParaRPr lang="es-ES"/>
        </a:p>
      </dgm:t>
    </dgm:pt>
    <dgm:pt modelId="{35395763-DC8E-415F-80E5-74F6DEAB431A}">
      <dgm:prSet/>
      <dgm:spPr/>
      <dgm:t>
        <a:bodyPr/>
        <a:lstStyle/>
        <a:p>
          <a:r>
            <a:rPr lang="es-ES" b="1"/>
            <a:t>Residencia, manutención y vida en comunidad.</a:t>
          </a:r>
          <a:endParaRPr lang="es-ES" b="1" dirty="0"/>
        </a:p>
      </dgm:t>
    </dgm:pt>
    <dgm:pt modelId="{981E2077-0349-4060-8568-59A4572E6C0B}" type="parTrans" cxnId="{4A8E06C7-DADC-43A0-9157-2F32A2480473}">
      <dgm:prSet/>
      <dgm:spPr/>
      <dgm:t>
        <a:bodyPr/>
        <a:lstStyle/>
        <a:p>
          <a:endParaRPr lang="es-ES"/>
        </a:p>
      </dgm:t>
    </dgm:pt>
    <dgm:pt modelId="{CA684C3E-E7F4-4C75-BAE8-2A5D2BD1BEA2}" type="sibTrans" cxnId="{4A8E06C7-DADC-43A0-9157-2F32A2480473}">
      <dgm:prSet/>
      <dgm:spPr/>
      <dgm:t>
        <a:bodyPr/>
        <a:lstStyle/>
        <a:p>
          <a:endParaRPr lang="es-ES"/>
        </a:p>
      </dgm:t>
    </dgm:pt>
    <dgm:pt modelId="{AF5E708A-EC11-40C3-8305-233ABCADA209}" type="pres">
      <dgm:prSet presAssocID="{85BCEFFC-3F9D-4037-957B-6B6F7DDF59BD}" presName="diagram" presStyleCnt="0">
        <dgm:presLayoutVars>
          <dgm:dir/>
          <dgm:resizeHandles val="exact"/>
        </dgm:presLayoutVars>
      </dgm:prSet>
      <dgm:spPr/>
    </dgm:pt>
    <dgm:pt modelId="{7807D996-6066-4D68-8EED-6034DF5E23D8}" type="pres">
      <dgm:prSet presAssocID="{1AE40F09-D179-4BEB-8153-3BDEFEFFEE52}" presName="node" presStyleLbl="node1" presStyleIdx="0" presStyleCnt="5">
        <dgm:presLayoutVars>
          <dgm:bulletEnabled val="1"/>
        </dgm:presLayoutVars>
      </dgm:prSet>
      <dgm:spPr/>
    </dgm:pt>
    <dgm:pt modelId="{0E74BFAB-B404-4B6B-A43E-BA7A84A2FFD2}" type="pres">
      <dgm:prSet presAssocID="{CDC4FFA6-2487-47CB-8279-48D76AB04DFB}" presName="sibTrans" presStyleLbl="sibTrans2D1" presStyleIdx="0" presStyleCnt="4"/>
      <dgm:spPr/>
    </dgm:pt>
    <dgm:pt modelId="{4CC9B3AC-61F4-49D7-9945-FBA4AFC80EF2}" type="pres">
      <dgm:prSet presAssocID="{CDC4FFA6-2487-47CB-8279-48D76AB04DFB}" presName="connectorText" presStyleLbl="sibTrans2D1" presStyleIdx="0" presStyleCnt="4"/>
      <dgm:spPr/>
    </dgm:pt>
    <dgm:pt modelId="{3D97B861-CE39-4ACC-9A46-7095A7B32631}" type="pres">
      <dgm:prSet presAssocID="{CDA1D44F-6E09-4C27-870D-D355A9B2B06F}" presName="node" presStyleLbl="node1" presStyleIdx="1" presStyleCnt="5" custLinFactNeighborX="1008" custLinFactNeighborY="-1719">
        <dgm:presLayoutVars>
          <dgm:bulletEnabled val="1"/>
        </dgm:presLayoutVars>
      </dgm:prSet>
      <dgm:spPr/>
    </dgm:pt>
    <dgm:pt modelId="{48FBD875-D87E-40F4-B9F8-762EA7D3CDDD}" type="pres">
      <dgm:prSet presAssocID="{A80CCFAF-9AB7-41F1-A4AA-9959861E7080}" presName="sibTrans" presStyleLbl="sibTrans2D1" presStyleIdx="1" presStyleCnt="4"/>
      <dgm:spPr/>
    </dgm:pt>
    <dgm:pt modelId="{EC27EC28-9B8A-4448-BBBC-6BFAF8B2A5F7}" type="pres">
      <dgm:prSet presAssocID="{A80CCFAF-9AB7-41F1-A4AA-9959861E7080}" presName="connectorText" presStyleLbl="sibTrans2D1" presStyleIdx="1" presStyleCnt="4"/>
      <dgm:spPr/>
    </dgm:pt>
    <dgm:pt modelId="{3BFA55EA-28D8-4CB1-8518-C2E9201A628B}" type="pres">
      <dgm:prSet presAssocID="{A7508E9E-C170-4D3E-A332-36A01599ED13}" presName="node" presStyleLbl="node1" presStyleIdx="2" presStyleCnt="5">
        <dgm:presLayoutVars>
          <dgm:bulletEnabled val="1"/>
        </dgm:presLayoutVars>
      </dgm:prSet>
      <dgm:spPr/>
    </dgm:pt>
    <dgm:pt modelId="{30927AC2-2506-4648-8853-527741435CCA}" type="pres">
      <dgm:prSet presAssocID="{4C3090A4-76D4-4EEE-9D60-8A84B397C8D3}" presName="sibTrans" presStyleLbl="sibTrans2D1" presStyleIdx="2" presStyleCnt="4"/>
      <dgm:spPr/>
    </dgm:pt>
    <dgm:pt modelId="{BBAB6AAC-661D-44AE-B356-87D6DABEDEF8}" type="pres">
      <dgm:prSet presAssocID="{4C3090A4-76D4-4EEE-9D60-8A84B397C8D3}" presName="connectorText" presStyleLbl="sibTrans2D1" presStyleIdx="2" presStyleCnt="4"/>
      <dgm:spPr/>
    </dgm:pt>
    <dgm:pt modelId="{14A11360-497B-4CB2-84C8-D4E4F935B53C}" type="pres">
      <dgm:prSet presAssocID="{52A138BE-85C6-4BC5-AB47-78721DF0671C}" presName="node" presStyleLbl="node1" presStyleIdx="3" presStyleCnt="5">
        <dgm:presLayoutVars>
          <dgm:bulletEnabled val="1"/>
        </dgm:presLayoutVars>
      </dgm:prSet>
      <dgm:spPr/>
    </dgm:pt>
    <dgm:pt modelId="{29390BD1-7580-4B99-9DC7-56E5B1001471}" type="pres">
      <dgm:prSet presAssocID="{B00A9CF3-6FB3-40B9-8AFF-9DD0E6A9CC86}" presName="sibTrans" presStyleLbl="sibTrans2D1" presStyleIdx="3" presStyleCnt="4"/>
      <dgm:spPr/>
    </dgm:pt>
    <dgm:pt modelId="{BDDF0979-6E96-490D-B713-F761BD3E9428}" type="pres">
      <dgm:prSet presAssocID="{B00A9CF3-6FB3-40B9-8AFF-9DD0E6A9CC86}" presName="connectorText" presStyleLbl="sibTrans2D1" presStyleIdx="3" presStyleCnt="4"/>
      <dgm:spPr/>
    </dgm:pt>
    <dgm:pt modelId="{94B01EFA-DB70-4C47-8FC3-FD47CC62889D}" type="pres">
      <dgm:prSet presAssocID="{35395763-DC8E-415F-80E5-74F6DEAB431A}" presName="node" presStyleLbl="node1" presStyleIdx="4" presStyleCnt="5">
        <dgm:presLayoutVars>
          <dgm:bulletEnabled val="1"/>
        </dgm:presLayoutVars>
      </dgm:prSet>
      <dgm:spPr/>
    </dgm:pt>
  </dgm:ptLst>
  <dgm:cxnLst>
    <dgm:cxn modelId="{B1F64600-E2AD-4A5B-A655-330A4ED0291A}" srcId="{85BCEFFC-3F9D-4037-957B-6B6F7DDF59BD}" destId="{1AE40F09-D179-4BEB-8153-3BDEFEFFEE52}" srcOrd="0" destOrd="0" parTransId="{A37B9FA5-42E8-41A5-A95A-5A96EE2FFF39}" sibTransId="{CDC4FFA6-2487-47CB-8279-48D76AB04DFB}"/>
    <dgm:cxn modelId="{7C0D5C24-4732-49FE-86E5-71442497196D}" type="presOf" srcId="{A80CCFAF-9AB7-41F1-A4AA-9959861E7080}" destId="{48FBD875-D87E-40F4-B9F8-762EA7D3CDDD}" srcOrd="0" destOrd="0" presId="urn:microsoft.com/office/officeart/2005/8/layout/process5"/>
    <dgm:cxn modelId="{50D78E3E-51CC-4520-A3B1-DF68D13C90FA}" type="presOf" srcId="{B00A9CF3-6FB3-40B9-8AFF-9DD0E6A9CC86}" destId="{29390BD1-7580-4B99-9DC7-56E5B1001471}" srcOrd="0" destOrd="0" presId="urn:microsoft.com/office/officeart/2005/8/layout/process5"/>
    <dgm:cxn modelId="{A5BC5742-B44D-4D44-B89A-5A33BF9F7814}" srcId="{85BCEFFC-3F9D-4037-957B-6B6F7DDF59BD}" destId="{A7508E9E-C170-4D3E-A332-36A01599ED13}" srcOrd="2" destOrd="0" parTransId="{8473C0BD-57CC-4DBC-A47C-B6AC660F57F9}" sibTransId="{4C3090A4-76D4-4EEE-9D60-8A84B397C8D3}"/>
    <dgm:cxn modelId="{17D9C345-5BE4-4322-98A7-758A9819ABA3}" srcId="{85BCEFFC-3F9D-4037-957B-6B6F7DDF59BD}" destId="{CDA1D44F-6E09-4C27-870D-D355A9B2B06F}" srcOrd="1" destOrd="0" parTransId="{3A7813B6-7940-4BA9-9490-34E38C08D4DA}" sibTransId="{A80CCFAF-9AB7-41F1-A4AA-9959861E7080}"/>
    <dgm:cxn modelId="{0D7EAF58-0368-400B-AD37-49A8018D19F1}" type="presOf" srcId="{A80CCFAF-9AB7-41F1-A4AA-9959861E7080}" destId="{EC27EC28-9B8A-4448-BBBC-6BFAF8B2A5F7}" srcOrd="1" destOrd="0" presId="urn:microsoft.com/office/officeart/2005/8/layout/process5"/>
    <dgm:cxn modelId="{7F879979-CFE3-4DF3-8704-6248404B712F}" type="presOf" srcId="{35395763-DC8E-415F-80E5-74F6DEAB431A}" destId="{94B01EFA-DB70-4C47-8FC3-FD47CC62889D}" srcOrd="0" destOrd="0" presId="urn:microsoft.com/office/officeart/2005/8/layout/process5"/>
    <dgm:cxn modelId="{90954F7B-BE44-4FC1-A18C-DA9FAA70450E}" type="presOf" srcId="{85BCEFFC-3F9D-4037-957B-6B6F7DDF59BD}" destId="{AF5E708A-EC11-40C3-8305-233ABCADA209}" srcOrd="0" destOrd="0" presId="urn:microsoft.com/office/officeart/2005/8/layout/process5"/>
    <dgm:cxn modelId="{D972C48D-5F6C-485C-83D2-128F2C080AB1}" srcId="{85BCEFFC-3F9D-4037-957B-6B6F7DDF59BD}" destId="{52A138BE-85C6-4BC5-AB47-78721DF0671C}" srcOrd="3" destOrd="0" parTransId="{23D04D89-869C-43AF-8EAB-80B53FBF66F4}" sibTransId="{B00A9CF3-6FB3-40B9-8AFF-9DD0E6A9CC86}"/>
    <dgm:cxn modelId="{438D1895-A01F-4D53-9C17-D98926037E5A}" type="presOf" srcId="{A7508E9E-C170-4D3E-A332-36A01599ED13}" destId="{3BFA55EA-28D8-4CB1-8518-C2E9201A628B}" srcOrd="0" destOrd="0" presId="urn:microsoft.com/office/officeart/2005/8/layout/process5"/>
    <dgm:cxn modelId="{8DADE0A9-89AB-4159-A3BD-5ED9FEF16491}" type="presOf" srcId="{CDA1D44F-6E09-4C27-870D-D355A9B2B06F}" destId="{3D97B861-CE39-4ACC-9A46-7095A7B32631}" srcOrd="0" destOrd="0" presId="urn:microsoft.com/office/officeart/2005/8/layout/process5"/>
    <dgm:cxn modelId="{E75619AA-263F-443D-8260-2D1FD302DBAE}" type="presOf" srcId="{CDC4FFA6-2487-47CB-8279-48D76AB04DFB}" destId="{4CC9B3AC-61F4-49D7-9945-FBA4AFC80EF2}" srcOrd="1" destOrd="0" presId="urn:microsoft.com/office/officeart/2005/8/layout/process5"/>
    <dgm:cxn modelId="{0BCBA1AC-5997-434D-A66D-D942D3868B17}" type="presOf" srcId="{B00A9CF3-6FB3-40B9-8AFF-9DD0E6A9CC86}" destId="{BDDF0979-6E96-490D-B713-F761BD3E9428}" srcOrd="1" destOrd="0" presId="urn:microsoft.com/office/officeart/2005/8/layout/process5"/>
    <dgm:cxn modelId="{E4A97EC3-DCC1-4ABA-ABED-D48D37770735}" type="presOf" srcId="{52A138BE-85C6-4BC5-AB47-78721DF0671C}" destId="{14A11360-497B-4CB2-84C8-D4E4F935B53C}" srcOrd="0" destOrd="0" presId="urn:microsoft.com/office/officeart/2005/8/layout/process5"/>
    <dgm:cxn modelId="{4A8E06C7-DADC-43A0-9157-2F32A2480473}" srcId="{85BCEFFC-3F9D-4037-957B-6B6F7DDF59BD}" destId="{35395763-DC8E-415F-80E5-74F6DEAB431A}" srcOrd="4" destOrd="0" parTransId="{981E2077-0349-4060-8568-59A4572E6C0B}" sibTransId="{CA684C3E-E7F4-4C75-BAE8-2A5D2BD1BEA2}"/>
    <dgm:cxn modelId="{5D8C73DF-A8D9-4BCC-B8B3-729B7E0B247A}" type="presOf" srcId="{CDC4FFA6-2487-47CB-8279-48D76AB04DFB}" destId="{0E74BFAB-B404-4B6B-A43E-BA7A84A2FFD2}" srcOrd="0" destOrd="0" presId="urn:microsoft.com/office/officeart/2005/8/layout/process5"/>
    <dgm:cxn modelId="{BB752DE2-A5BB-468E-A1DA-ECC285724B82}" type="presOf" srcId="{4C3090A4-76D4-4EEE-9D60-8A84B397C8D3}" destId="{30927AC2-2506-4648-8853-527741435CCA}" srcOrd="0" destOrd="0" presId="urn:microsoft.com/office/officeart/2005/8/layout/process5"/>
    <dgm:cxn modelId="{64F19DEE-5FCA-4D91-8A5D-78A9A23C1E75}" type="presOf" srcId="{4C3090A4-76D4-4EEE-9D60-8A84B397C8D3}" destId="{BBAB6AAC-661D-44AE-B356-87D6DABEDEF8}" srcOrd="1" destOrd="0" presId="urn:microsoft.com/office/officeart/2005/8/layout/process5"/>
    <dgm:cxn modelId="{C46BA9F9-CBC7-4349-BA98-553B4FADF376}" type="presOf" srcId="{1AE40F09-D179-4BEB-8153-3BDEFEFFEE52}" destId="{7807D996-6066-4D68-8EED-6034DF5E23D8}" srcOrd="0" destOrd="0" presId="urn:microsoft.com/office/officeart/2005/8/layout/process5"/>
    <dgm:cxn modelId="{DDF3131A-4487-4F5B-848D-06D739A29834}" type="presParOf" srcId="{AF5E708A-EC11-40C3-8305-233ABCADA209}" destId="{7807D996-6066-4D68-8EED-6034DF5E23D8}" srcOrd="0" destOrd="0" presId="urn:microsoft.com/office/officeart/2005/8/layout/process5"/>
    <dgm:cxn modelId="{9B242F69-B879-434B-B2B6-660B567871FE}" type="presParOf" srcId="{AF5E708A-EC11-40C3-8305-233ABCADA209}" destId="{0E74BFAB-B404-4B6B-A43E-BA7A84A2FFD2}" srcOrd="1" destOrd="0" presId="urn:microsoft.com/office/officeart/2005/8/layout/process5"/>
    <dgm:cxn modelId="{EF6B53B5-DB09-49C4-8C9A-C69BDF6F7CD9}" type="presParOf" srcId="{0E74BFAB-B404-4B6B-A43E-BA7A84A2FFD2}" destId="{4CC9B3AC-61F4-49D7-9945-FBA4AFC80EF2}" srcOrd="0" destOrd="0" presId="urn:microsoft.com/office/officeart/2005/8/layout/process5"/>
    <dgm:cxn modelId="{5C805A59-ABF3-464A-AE3E-F025D46FDFDE}" type="presParOf" srcId="{AF5E708A-EC11-40C3-8305-233ABCADA209}" destId="{3D97B861-CE39-4ACC-9A46-7095A7B32631}" srcOrd="2" destOrd="0" presId="urn:microsoft.com/office/officeart/2005/8/layout/process5"/>
    <dgm:cxn modelId="{9347B1A3-E975-47D3-A57E-57F5777CCA8E}" type="presParOf" srcId="{AF5E708A-EC11-40C3-8305-233ABCADA209}" destId="{48FBD875-D87E-40F4-B9F8-762EA7D3CDDD}" srcOrd="3" destOrd="0" presId="urn:microsoft.com/office/officeart/2005/8/layout/process5"/>
    <dgm:cxn modelId="{A75372E5-3E04-40EA-85C3-CCBB7D4BCD89}" type="presParOf" srcId="{48FBD875-D87E-40F4-B9F8-762EA7D3CDDD}" destId="{EC27EC28-9B8A-4448-BBBC-6BFAF8B2A5F7}" srcOrd="0" destOrd="0" presId="urn:microsoft.com/office/officeart/2005/8/layout/process5"/>
    <dgm:cxn modelId="{7CBC6D57-6382-41B4-9020-37CB2095AAF2}" type="presParOf" srcId="{AF5E708A-EC11-40C3-8305-233ABCADA209}" destId="{3BFA55EA-28D8-4CB1-8518-C2E9201A628B}" srcOrd="4" destOrd="0" presId="urn:microsoft.com/office/officeart/2005/8/layout/process5"/>
    <dgm:cxn modelId="{6C1C4F64-93F8-432B-A48F-1475E605139B}" type="presParOf" srcId="{AF5E708A-EC11-40C3-8305-233ABCADA209}" destId="{30927AC2-2506-4648-8853-527741435CCA}" srcOrd="5" destOrd="0" presId="urn:microsoft.com/office/officeart/2005/8/layout/process5"/>
    <dgm:cxn modelId="{6AD2DC85-8E99-4AE8-945F-7F6210993A0F}" type="presParOf" srcId="{30927AC2-2506-4648-8853-527741435CCA}" destId="{BBAB6AAC-661D-44AE-B356-87D6DABEDEF8}" srcOrd="0" destOrd="0" presId="urn:microsoft.com/office/officeart/2005/8/layout/process5"/>
    <dgm:cxn modelId="{958DC0BA-5620-4AC1-988E-E7B47BA1E8E9}" type="presParOf" srcId="{AF5E708A-EC11-40C3-8305-233ABCADA209}" destId="{14A11360-497B-4CB2-84C8-D4E4F935B53C}" srcOrd="6" destOrd="0" presId="urn:microsoft.com/office/officeart/2005/8/layout/process5"/>
    <dgm:cxn modelId="{E4EAA81B-9C22-4FF0-9010-174C2DC197C0}" type="presParOf" srcId="{AF5E708A-EC11-40C3-8305-233ABCADA209}" destId="{29390BD1-7580-4B99-9DC7-56E5B1001471}" srcOrd="7" destOrd="0" presId="urn:microsoft.com/office/officeart/2005/8/layout/process5"/>
    <dgm:cxn modelId="{A28028B4-C8CC-4443-9FB6-56AD98B1A780}" type="presParOf" srcId="{29390BD1-7580-4B99-9DC7-56E5B1001471}" destId="{BDDF0979-6E96-490D-B713-F761BD3E9428}" srcOrd="0" destOrd="0" presId="urn:microsoft.com/office/officeart/2005/8/layout/process5"/>
    <dgm:cxn modelId="{D958835A-63BA-4DA5-B7B5-EB3B91BC71DC}" type="presParOf" srcId="{AF5E708A-EC11-40C3-8305-233ABCADA209}" destId="{94B01EFA-DB70-4C47-8FC3-FD47CC62889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E68BC-7408-47E8-9235-8ACE0F36EAD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C8DDE6A-A1AE-47C8-B9A4-89197B46407C}">
      <dgm:prSet phldrT="[Texto]" custT="1"/>
      <dgm:spPr/>
      <dgm:t>
        <a:bodyPr/>
        <a:lstStyle/>
        <a:p>
          <a:r>
            <a:rPr lang="es-E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Desarrollo personal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9B8B44-C53C-41A6-9728-8EE39E04BEA6}" type="parTrans" cxnId="{D7ABD05D-00A9-4A90-83AB-80ECF71F837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F524F9-D0EC-4BF3-97BF-06B2B7DEA29B}" type="sibTrans" cxnId="{D7ABD05D-00A9-4A90-83AB-80ECF71F837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B57B78-A5D0-4036-BA4A-F1ED219A7861}">
      <dgm:prSet phldrT="[Texto]" custT="1"/>
      <dgm:spPr/>
      <dgm:t>
        <a:bodyPr/>
        <a:lstStyle/>
        <a:p>
          <a:r>
            <a: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Acompañamos a  jóvenes de secundaria y preparatorias para que se motiven a terminar su secundaria,  preparatoria y practiquen sus habilidades.</a:t>
          </a:r>
          <a:endParaRPr lang="es-E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EC629-9FF3-49DD-A982-C126658FF5BE}" type="parTrans" cxnId="{27220DA2-AA0F-4055-8A62-0676AF8E726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14FF1D-40C3-4029-A5E0-9A1CEEA48F41}" type="sibTrans" cxnId="{27220DA2-AA0F-4055-8A62-0676AF8E726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F0335-937B-4CF2-BE0E-C7CA3A22E173}">
      <dgm:prSet phldrT="[Texto]" custT="1"/>
      <dgm:spPr/>
      <dgm:t>
        <a:bodyPr/>
        <a:lstStyle/>
        <a:p>
          <a:r>
            <a:rPr lang="es-E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Bienestar personal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58CEDB-A6AA-450D-B101-3B8D923E4E11}" type="parTrans" cxnId="{5C8B65EB-4AA3-470F-BF28-AA475D928581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23ED50-70BD-4898-895F-5E911FB870B9}" type="sibTrans" cxnId="{5C8B65EB-4AA3-470F-BF28-AA475D928581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F58E87-96FF-4E83-AE70-CA6F4F29ECE6}">
      <dgm:prSet phldrT="[Texto]" custT="1"/>
      <dgm:spPr/>
      <dgm:t>
        <a:bodyPr/>
        <a:lstStyle/>
        <a:p>
          <a:r>
            <a: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Formar a las jóvenes y sus familias para que se motiven a terminar sus estudios, se atienden necesidades básicas de salud, alimentación balanceada.</a:t>
          </a:r>
        </a:p>
      </dgm:t>
    </dgm:pt>
    <dgm:pt modelId="{3DDC39AD-C58B-450D-97C1-C8F839EC69C2}" type="parTrans" cxnId="{F3091F00-EB59-4D76-BEDA-C2C5D2FB8E1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2809D-8951-4A50-9E06-E5AD989F9E3C}" type="sibTrans" cxnId="{F3091F00-EB59-4D76-BEDA-C2C5D2FB8E1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770F3-E4AE-41F5-ABBF-252273D834D5}">
      <dgm:prSet phldrT="[Texto]"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Hospedaje y vida en comunidad</a:t>
          </a:r>
        </a:p>
      </dgm:t>
    </dgm:pt>
    <dgm:pt modelId="{8BA3B484-4948-4CEB-9385-D857634F2EC1}" type="parTrans" cxnId="{389346AA-6CBF-4EA4-8F43-86F29B577D55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CB53CD-4D8C-4FAD-9BBC-D7C5FC62D66E}" type="sibTrans" cxnId="{389346AA-6CBF-4EA4-8F43-86F29B577D55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3B4D1C-704F-4DB1-A02A-94AC450804F0}">
      <dgm:prSet phldrT="[Texto]" custT="1"/>
      <dgm:spPr/>
      <dgm:t>
        <a:bodyPr/>
        <a:lstStyle/>
        <a:p>
          <a:r>
            <a: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Brindamos espacio donde las jóvenes puedan vivir y continuar con sus estudios, convivencia y trabajo en equipo.</a:t>
          </a:r>
        </a:p>
      </dgm:t>
    </dgm:pt>
    <dgm:pt modelId="{7E0C34FA-6C7A-48AE-B9A0-9A8FA4819B5E}" type="parTrans" cxnId="{7C88C90C-1C77-4C56-A67D-140C8B81333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9D1FA-A8BC-434C-B9FA-189761CDA33F}" type="sibTrans" cxnId="{7C88C90C-1C77-4C56-A67D-140C8B81333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434459-F43C-42F5-8481-1E0337B1C0B7}" type="pres">
      <dgm:prSet presAssocID="{698E68BC-7408-47E8-9235-8ACE0F36EADF}" presName="rootnode" presStyleCnt="0">
        <dgm:presLayoutVars>
          <dgm:chMax/>
          <dgm:chPref/>
          <dgm:dir/>
          <dgm:animLvl val="lvl"/>
        </dgm:presLayoutVars>
      </dgm:prSet>
      <dgm:spPr/>
    </dgm:pt>
    <dgm:pt modelId="{3FC8D472-4D7E-434E-B56B-7F34275A1D07}" type="pres">
      <dgm:prSet presAssocID="{7C8DDE6A-A1AE-47C8-B9A4-89197B46407C}" presName="composite" presStyleCnt="0"/>
      <dgm:spPr/>
    </dgm:pt>
    <dgm:pt modelId="{0BE629DE-9D9E-413B-80FC-B6C2A2314EF2}" type="pres">
      <dgm:prSet presAssocID="{7C8DDE6A-A1AE-47C8-B9A4-89197B46407C}" presName="bentUpArrow1" presStyleLbl="alignImgPlace1" presStyleIdx="0" presStyleCnt="2"/>
      <dgm:spPr/>
    </dgm:pt>
    <dgm:pt modelId="{2D8D57FF-C9CF-45BD-AF8E-11D99A88AA84}" type="pres">
      <dgm:prSet presAssocID="{7C8DDE6A-A1AE-47C8-B9A4-89197B46407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CAE4525-D9C9-4525-B47A-076C351353FA}" type="pres">
      <dgm:prSet presAssocID="{7C8DDE6A-A1AE-47C8-B9A4-89197B46407C}" presName="ChildText" presStyleLbl="revTx" presStyleIdx="0" presStyleCnt="3" custScaleX="216728" custLinFactNeighborX="66719" custLinFactNeighborY="-10500">
        <dgm:presLayoutVars>
          <dgm:chMax val="0"/>
          <dgm:chPref val="0"/>
          <dgm:bulletEnabled val="1"/>
        </dgm:presLayoutVars>
      </dgm:prSet>
      <dgm:spPr/>
    </dgm:pt>
    <dgm:pt modelId="{36A8AFD5-94E3-441E-B46E-B855457A7135}" type="pres">
      <dgm:prSet presAssocID="{01F524F9-D0EC-4BF3-97BF-06B2B7DEA29B}" presName="sibTrans" presStyleCnt="0"/>
      <dgm:spPr/>
    </dgm:pt>
    <dgm:pt modelId="{7C180349-2DFD-490D-B147-7BECF372AB11}" type="pres">
      <dgm:prSet presAssocID="{9D4F0335-937B-4CF2-BE0E-C7CA3A22E173}" presName="composite" presStyleCnt="0"/>
      <dgm:spPr/>
    </dgm:pt>
    <dgm:pt modelId="{49856E69-736B-4DAE-99C2-E0FCD9EFB9ED}" type="pres">
      <dgm:prSet presAssocID="{9D4F0335-937B-4CF2-BE0E-C7CA3A22E173}" presName="bentUpArrow1" presStyleLbl="alignImgPlace1" presStyleIdx="1" presStyleCnt="2"/>
      <dgm:spPr/>
    </dgm:pt>
    <dgm:pt modelId="{C5C45D10-EDD4-4B47-BF3C-CF044A690622}" type="pres">
      <dgm:prSet presAssocID="{9D4F0335-937B-4CF2-BE0E-C7CA3A22E173}" presName="ParentText" presStyleLbl="node1" presStyleIdx="1" presStyleCnt="3" custLinFactNeighborX="157" custLinFactNeighborY="736">
        <dgm:presLayoutVars>
          <dgm:chMax val="1"/>
          <dgm:chPref val="1"/>
          <dgm:bulletEnabled val="1"/>
        </dgm:presLayoutVars>
      </dgm:prSet>
      <dgm:spPr/>
    </dgm:pt>
    <dgm:pt modelId="{AEB0B8D6-759F-4C04-9D4F-92DDDE8568E8}" type="pres">
      <dgm:prSet presAssocID="{9D4F0335-937B-4CF2-BE0E-C7CA3A22E173}" presName="ChildText" presStyleLbl="revTx" presStyleIdx="1" presStyleCnt="3" custScaleX="172947" custLinFactNeighborX="37482" custLinFactNeighborY="-213">
        <dgm:presLayoutVars>
          <dgm:chMax val="0"/>
          <dgm:chPref val="0"/>
          <dgm:bulletEnabled val="1"/>
        </dgm:presLayoutVars>
      </dgm:prSet>
      <dgm:spPr/>
    </dgm:pt>
    <dgm:pt modelId="{7D94BF47-25D5-4D22-B6CC-59302328C277}" type="pres">
      <dgm:prSet presAssocID="{D923ED50-70BD-4898-895F-5E911FB870B9}" presName="sibTrans" presStyleCnt="0"/>
      <dgm:spPr/>
    </dgm:pt>
    <dgm:pt modelId="{1D850944-E7A2-45C3-99AA-44CB05BA82E0}" type="pres">
      <dgm:prSet presAssocID="{385770F3-E4AE-41F5-ABBF-252273D834D5}" presName="composite" presStyleCnt="0"/>
      <dgm:spPr/>
    </dgm:pt>
    <dgm:pt modelId="{DD45F793-F946-40CC-8DB6-8A6DA878087B}" type="pres">
      <dgm:prSet presAssocID="{385770F3-E4AE-41F5-ABBF-252273D834D5}" presName="ParentText" presStyleLbl="node1" presStyleIdx="2" presStyleCnt="3" custLinFactNeighborX="-26602" custLinFactNeighborY="1882">
        <dgm:presLayoutVars>
          <dgm:chMax val="1"/>
          <dgm:chPref val="1"/>
          <dgm:bulletEnabled val="1"/>
        </dgm:presLayoutVars>
      </dgm:prSet>
      <dgm:spPr/>
    </dgm:pt>
    <dgm:pt modelId="{47B672D2-6747-43E4-87BF-98F924C26170}" type="pres">
      <dgm:prSet presAssocID="{385770F3-E4AE-41F5-ABBF-252273D834D5}" presName="FinalChildText" presStyleLbl="revTx" presStyleIdx="2" presStyleCnt="3" custScaleX="161254" custLinFactNeighborX="29867" custLinFactNeighborY="3855">
        <dgm:presLayoutVars>
          <dgm:chMax val="0"/>
          <dgm:chPref val="0"/>
          <dgm:bulletEnabled val="1"/>
        </dgm:presLayoutVars>
      </dgm:prSet>
      <dgm:spPr/>
    </dgm:pt>
  </dgm:ptLst>
  <dgm:cxnLst>
    <dgm:cxn modelId="{F3091F00-EB59-4D76-BEDA-C2C5D2FB8E19}" srcId="{9D4F0335-937B-4CF2-BE0E-C7CA3A22E173}" destId="{26F58E87-96FF-4E83-AE70-CA6F4F29ECE6}" srcOrd="0" destOrd="0" parTransId="{3DDC39AD-C58B-450D-97C1-C8F839EC69C2}" sibTransId="{1862809D-8951-4A50-9E06-E5AD989F9E3C}"/>
    <dgm:cxn modelId="{D977130B-8370-4423-B006-D6552EA3B9A4}" type="presOf" srcId="{7C8DDE6A-A1AE-47C8-B9A4-89197B46407C}" destId="{2D8D57FF-C9CF-45BD-AF8E-11D99A88AA84}" srcOrd="0" destOrd="0" presId="urn:microsoft.com/office/officeart/2005/8/layout/StepDownProcess"/>
    <dgm:cxn modelId="{7C88C90C-1C77-4C56-A67D-140C8B81333E}" srcId="{385770F3-E4AE-41F5-ABBF-252273D834D5}" destId="{F23B4D1C-704F-4DB1-A02A-94AC450804F0}" srcOrd="0" destOrd="0" parTransId="{7E0C34FA-6C7A-48AE-B9A0-9A8FA4819B5E}" sibTransId="{3D59D1FA-A8BC-434C-B9FA-189761CDA33F}"/>
    <dgm:cxn modelId="{0B211123-4D10-42AA-B9C8-2DD14D25CE81}" type="presOf" srcId="{385770F3-E4AE-41F5-ABBF-252273D834D5}" destId="{DD45F793-F946-40CC-8DB6-8A6DA878087B}" srcOrd="0" destOrd="0" presId="urn:microsoft.com/office/officeart/2005/8/layout/StepDownProcess"/>
    <dgm:cxn modelId="{35C99925-A521-489F-B604-E36C97A54050}" type="presOf" srcId="{698E68BC-7408-47E8-9235-8ACE0F36EADF}" destId="{FA434459-F43C-42F5-8481-1E0337B1C0B7}" srcOrd="0" destOrd="0" presId="urn:microsoft.com/office/officeart/2005/8/layout/StepDownProcess"/>
    <dgm:cxn modelId="{D7ABD05D-00A9-4A90-83AB-80ECF71F8376}" srcId="{698E68BC-7408-47E8-9235-8ACE0F36EADF}" destId="{7C8DDE6A-A1AE-47C8-B9A4-89197B46407C}" srcOrd="0" destOrd="0" parTransId="{4D9B8B44-C53C-41A6-9728-8EE39E04BEA6}" sibTransId="{01F524F9-D0EC-4BF3-97BF-06B2B7DEA29B}"/>
    <dgm:cxn modelId="{27220DA2-AA0F-4055-8A62-0676AF8E7263}" srcId="{7C8DDE6A-A1AE-47C8-B9A4-89197B46407C}" destId="{0AB57B78-A5D0-4036-BA4A-F1ED219A7861}" srcOrd="0" destOrd="0" parTransId="{F40EC629-9FF3-49DD-A982-C126658FF5BE}" sibTransId="{1A14FF1D-40C3-4029-A5E0-9A1CEEA48F41}"/>
    <dgm:cxn modelId="{C9A21CA6-E4A2-49D9-BECF-BC7F49114505}" type="presOf" srcId="{0AB57B78-A5D0-4036-BA4A-F1ED219A7861}" destId="{9CAE4525-D9C9-4525-B47A-076C351353FA}" srcOrd="0" destOrd="0" presId="urn:microsoft.com/office/officeart/2005/8/layout/StepDownProcess"/>
    <dgm:cxn modelId="{389346AA-6CBF-4EA4-8F43-86F29B577D55}" srcId="{698E68BC-7408-47E8-9235-8ACE0F36EADF}" destId="{385770F3-E4AE-41F5-ABBF-252273D834D5}" srcOrd="2" destOrd="0" parTransId="{8BA3B484-4948-4CEB-9385-D857634F2EC1}" sibTransId="{25CB53CD-4D8C-4FAD-9BBC-D7C5FC62D66E}"/>
    <dgm:cxn modelId="{23F5B7AF-5BC4-46AC-83F0-876BFFC0A31D}" type="presOf" srcId="{F23B4D1C-704F-4DB1-A02A-94AC450804F0}" destId="{47B672D2-6747-43E4-87BF-98F924C26170}" srcOrd="0" destOrd="0" presId="urn:microsoft.com/office/officeart/2005/8/layout/StepDownProcess"/>
    <dgm:cxn modelId="{CFED04C5-91F4-4AF3-B676-FB887BCA1F35}" type="presOf" srcId="{26F58E87-96FF-4E83-AE70-CA6F4F29ECE6}" destId="{AEB0B8D6-759F-4C04-9D4F-92DDDE8568E8}" srcOrd="0" destOrd="0" presId="urn:microsoft.com/office/officeart/2005/8/layout/StepDownProcess"/>
    <dgm:cxn modelId="{7AFE82E8-A36A-40AE-9873-D6B24FDD1403}" type="presOf" srcId="{9D4F0335-937B-4CF2-BE0E-C7CA3A22E173}" destId="{C5C45D10-EDD4-4B47-BF3C-CF044A690622}" srcOrd="0" destOrd="0" presId="urn:microsoft.com/office/officeart/2005/8/layout/StepDownProcess"/>
    <dgm:cxn modelId="{5C8B65EB-4AA3-470F-BF28-AA475D928581}" srcId="{698E68BC-7408-47E8-9235-8ACE0F36EADF}" destId="{9D4F0335-937B-4CF2-BE0E-C7CA3A22E173}" srcOrd="1" destOrd="0" parTransId="{7758CEDB-A6AA-450D-B101-3B8D923E4E11}" sibTransId="{D923ED50-70BD-4898-895F-5E911FB870B9}"/>
    <dgm:cxn modelId="{527844B0-A18A-4286-B4C4-4340E7ACD6A7}" type="presParOf" srcId="{FA434459-F43C-42F5-8481-1E0337B1C0B7}" destId="{3FC8D472-4D7E-434E-B56B-7F34275A1D07}" srcOrd="0" destOrd="0" presId="urn:microsoft.com/office/officeart/2005/8/layout/StepDownProcess"/>
    <dgm:cxn modelId="{F500B1C2-0FF8-4951-A9B7-7E1E4F74BEBA}" type="presParOf" srcId="{3FC8D472-4D7E-434E-B56B-7F34275A1D07}" destId="{0BE629DE-9D9E-413B-80FC-B6C2A2314EF2}" srcOrd="0" destOrd="0" presId="urn:microsoft.com/office/officeart/2005/8/layout/StepDownProcess"/>
    <dgm:cxn modelId="{B23848E1-DE99-4D03-B12D-29F9784389C1}" type="presParOf" srcId="{3FC8D472-4D7E-434E-B56B-7F34275A1D07}" destId="{2D8D57FF-C9CF-45BD-AF8E-11D99A88AA84}" srcOrd="1" destOrd="0" presId="urn:microsoft.com/office/officeart/2005/8/layout/StepDownProcess"/>
    <dgm:cxn modelId="{0223BAE6-4E9C-40B4-A677-190003281E2A}" type="presParOf" srcId="{3FC8D472-4D7E-434E-B56B-7F34275A1D07}" destId="{9CAE4525-D9C9-4525-B47A-076C351353FA}" srcOrd="2" destOrd="0" presId="urn:microsoft.com/office/officeart/2005/8/layout/StepDownProcess"/>
    <dgm:cxn modelId="{0DEC0A8F-D3F2-43D4-9028-A947B919CC81}" type="presParOf" srcId="{FA434459-F43C-42F5-8481-1E0337B1C0B7}" destId="{36A8AFD5-94E3-441E-B46E-B855457A7135}" srcOrd="1" destOrd="0" presId="urn:microsoft.com/office/officeart/2005/8/layout/StepDownProcess"/>
    <dgm:cxn modelId="{96AA7BFE-2211-49D9-9CD1-C58CCF941BEA}" type="presParOf" srcId="{FA434459-F43C-42F5-8481-1E0337B1C0B7}" destId="{7C180349-2DFD-490D-B147-7BECF372AB11}" srcOrd="2" destOrd="0" presId="urn:microsoft.com/office/officeart/2005/8/layout/StepDownProcess"/>
    <dgm:cxn modelId="{98A207A2-512A-4446-B671-4DAD86FEAD40}" type="presParOf" srcId="{7C180349-2DFD-490D-B147-7BECF372AB11}" destId="{49856E69-736B-4DAE-99C2-E0FCD9EFB9ED}" srcOrd="0" destOrd="0" presId="urn:microsoft.com/office/officeart/2005/8/layout/StepDownProcess"/>
    <dgm:cxn modelId="{128FF28F-972C-4D10-A2D6-C023761982CB}" type="presParOf" srcId="{7C180349-2DFD-490D-B147-7BECF372AB11}" destId="{C5C45D10-EDD4-4B47-BF3C-CF044A690622}" srcOrd="1" destOrd="0" presId="urn:microsoft.com/office/officeart/2005/8/layout/StepDownProcess"/>
    <dgm:cxn modelId="{941A9152-604C-4A54-AF93-C0A4B8F1C2A4}" type="presParOf" srcId="{7C180349-2DFD-490D-B147-7BECF372AB11}" destId="{AEB0B8D6-759F-4C04-9D4F-92DDDE8568E8}" srcOrd="2" destOrd="0" presId="urn:microsoft.com/office/officeart/2005/8/layout/StepDownProcess"/>
    <dgm:cxn modelId="{921DE3C9-957B-48E9-B3BF-040E3E72CB52}" type="presParOf" srcId="{FA434459-F43C-42F5-8481-1E0337B1C0B7}" destId="{7D94BF47-25D5-4D22-B6CC-59302328C277}" srcOrd="3" destOrd="0" presId="urn:microsoft.com/office/officeart/2005/8/layout/StepDownProcess"/>
    <dgm:cxn modelId="{8A5CC809-3E2C-4D0E-A08B-987DF3CABC91}" type="presParOf" srcId="{FA434459-F43C-42F5-8481-1E0337B1C0B7}" destId="{1D850944-E7A2-45C3-99AA-44CB05BA82E0}" srcOrd="4" destOrd="0" presId="urn:microsoft.com/office/officeart/2005/8/layout/StepDownProcess"/>
    <dgm:cxn modelId="{E7E8F425-97A9-4B99-A522-F7833CDCF6D2}" type="presParOf" srcId="{1D850944-E7A2-45C3-99AA-44CB05BA82E0}" destId="{DD45F793-F946-40CC-8DB6-8A6DA878087B}" srcOrd="0" destOrd="0" presId="urn:microsoft.com/office/officeart/2005/8/layout/StepDownProcess"/>
    <dgm:cxn modelId="{4D8C4D12-8120-4047-AF9A-92CD78ABB240}" type="presParOf" srcId="{1D850944-E7A2-45C3-99AA-44CB05BA82E0}" destId="{47B672D2-6747-43E4-87BF-98F924C2617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71023-0145-412D-9033-2DD236735D3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8BF0070-BBC2-4C56-A2DB-1C41C04F8D6D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Fecha</a:t>
          </a:r>
          <a:r>
            <a:rPr lang="es-ES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las reuniones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663962-FA18-4339-B9D1-C60D18D31CBF}" type="parTrans" cxnId="{5CD46A18-FBE3-458B-B098-20F02D810F58}">
      <dgm:prSet/>
      <dgm:spPr/>
      <dgm:t>
        <a:bodyPr/>
        <a:lstStyle/>
        <a:p>
          <a:endParaRPr lang="es-ES"/>
        </a:p>
      </dgm:t>
    </dgm:pt>
    <dgm:pt modelId="{1414EE8C-2D22-4BC8-8F82-5D2A3222E6C4}" type="sibTrans" cxnId="{5CD46A18-FBE3-458B-B098-20F02D810F58}">
      <dgm:prSet/>
      <dgm:spPr/>
      <dgm:t>
        <a:bodyPr/>
        <a:lstStyle/>
        <a:p>
          <a:endParaRPr lang="es-ES"/>
        </a:p>
      </dgm:t>
    </dgm:pt>
    <dgm:pt modelId="{5866214D-65D8-43CF-869E-42841FC759AF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/>
            <a:t>12 de Enero</a:t>
          </a:r>
        </a:p>
      </dgm:t>
    </dgm:pt>
    <dgm:pt modelId="{6DB4F996-AFD6-4C7F-9A3E-D26BCE5A228A}" type="parTrans" cxnId="{5300EB2B-2814-4C49-995C-9CD112C9C50A}">
      <dgm:prSet/>
      <dgm:spPr/>
      <dgm:t>
        <a:bodyPr/>
        <a:lstStyle/>
        <a:p>
          <a:endParaRPr lang="es-ES"/>
        </a:p>
      </dgm:t>
    </dgm:pt>
    <dgm:pt modelId="{75F8F0B3-E8B1-4165-90B8-C8CBF2ED7860}" type="sibTrans" cxnId="{5300EB2B-2814-4C49-995C-9CD112C9C50A}">
      <dgm:prSet/>
      <dgm:spPr/>
      <dgm:t>
        <a:bodyPr/>
        <a:lstStyle/>
        <a:p>
          <a:endParaRPr lang="es-ES"/>
        </a:p>
      </dgm:t>
    </dgm:pt>
    <dgm:pt modelId="{0712B819-3126-4E6A-8570-E8097EC7A18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/>
            <a:t>16 Febrero</a:t>
          </a:r>
        </a:p>
      </dgm:t>
    </dgm:pt>
    <dgm:pt modelId="{66E23557-9F92-484D-828B-2C6502603AA7}" type="parTrans" cxnId="{862C7626-4776-4C28-ACE5-72AB6E2A3401}">
      <dgm:prSet/>
      <dgm:spPr/>
      <dgm:t>
        <a:bodyPr/>
        <a:lstStyle/>
        <a:p>
          <a:endParaRPr lang="es-ES"/>
        </a:p>
      </dgm:t>
    </dgm:pt>
    <dgm:pt modelId="{CF63555A-D58E-432F-9F71-CA51EC0792C5}" type="sibTrans" cxnId="{862C7626-4776-4C28-ACE5-72AB6E2A3401}">
      <dgm:prSet/>
      <dgm:spPr/>
      <dgm:t>
        <a:bodyPr/>
        <a:lstStyle/>
        <a:p>
          <a:endParaRPr lang="es-ES"/>
        </a:p>
      </dgm:t>
    </dgm:pt>
    <dgm:pt modelId="{7C8CCB9E-31F5-4CFB-821D-7C8A7CCD9EF6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Horarios 8:00 </a:t>
          </a:r>
          <a:r>
            <a:rPr lang="es-E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a.m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06571-B9CD-4D2F-81FB-DB6045B1236D}" type="parTrans" cxnId="{8989DFF2-AE3F-4300-9D22-44815D60037F}">
      <dgm:prSet/>
      <dgm:spPr/>
      <dgm:t>
        <a:bodyPr/>
        <a:lstStyle/>
        <a:p>
          <a:endParaRPr lang="es-ES"/>
        </a:p>
      </dgm:t>
    </dgm:pt>
    <dgm:pt modelId="{8AC34953-2749-4AAF-8C51-5F4107BC8FB7}" type="sibTrans" cxnId="{8989DFF2-AE3F-4300-9D22-44815D60037F}">
      <dgm:prSet/>
      <dgm:spPr/>
      <dgm:t>
        <a:bodyPr/>
        <a:lstStyle/>
        <a:p>
          <a:endParaRPr lang="es-ES"/>
        </a:p>
      </dgm:t>
    </dgm:pt>
    <dgm:pt modelId="{D5D37194-3325-4270-AD3B-EC5E6ABBB3A1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/>
            <a:t>22 de Mayo</a:t>
          </a:r>
        </a:p>
      </dgm:t>
    </dgm:pt>
    <dgm:pt modelId="{E9D54CCE-3CA4-4518-B820-539A573A4702}" type="parTrans" cxnId="{31AA11A3-A91A-4558-BDCF-8EF62E2ACF8A}">
      <dgm:prSet/>
      <dgm:spPr/>
      <dgm:t>
        <a:bodyPr/>
        <a:lstStyle/>
        <a:p>
          <a:endParaRPr lang="es-ES"/>
        </a:p>
      </dgm:t>
    </dgm:pt>
    <dgm:pt modelId="{AF857035-B675-4F44-9FAD-F70FA529BF02}" type="sibTrans" cxnId="{31AA11A3-A91A-4558-BDCF-8EF62E2ACF8A}">
      <dgm:prSet/>
      <dgm:spPr/>
      <dgm:t>
        <a:bodyPr/>
        <a:lstStyle/>
        <a:p>
          <a:endParaRPr lang="es-ES"/>
        </a:p>
      </dgm:t>
    </dgm:pt>
    <dgm:pt modelId="{49AD7E2A-44C6-4060-9569-89FA3280D2BC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/>
            <a:t>3 de Julio</a:t>
          </a:r>
        </a:p>
      </dgm:t>
    </dgm:pt>
    <dgm:pt modelId="{B8BA1EB7-7852-46A0-9722-8965E1EC5BD1}" type="parTrans" cxnId="{8340B603-05F7-48F7-BEC1-70E348DC8B20}">
      <dgm:prSet/>
      <dgm:spPr/>
      <dgm:t>
        <a:bodyPr/>
        <a:lstStyle/>
        <a:p>
          <a:endParaRPr lang="es-ES"/>
        </a:p>
      </dgm:t>
    </dgm:pt>
    <dgm:pt modelId="{099827BA-761D-40DC-8D52-8354BB0D6C02}" type="sibTrans" cxnId="{8340B603-05F7-48F7-BEC1-70E348DC8B20}">
      <dgm:prSet/>
      <dgm:spPr/>
      <dgm:t>
        <a:bodyPr/>
        <a:lstStyle/>
        <a:p>
          <a:endParaRPr lang="es-ES"/>
        </a:p>
      </dgm:t>
    </dgm:pt>
    <dgm:pt modelId="{51927805-B047-4657-BFF5-F48DA517B1C8}">
      <dgm:prSet/>
      <dgm:spPr/>
      <dgm:t>
        <a:bodyPr/>
        <a:lstStyle/>
        <a:p>
          <a:endParaRPr lang="es-ES"/>
        </a:p>
      </dgm:t>
    </dgm:pt>
    <dgm:pt modelId="{8353405F-7490-44A9-BD35-6054C99E8B90}" type="parTrans" cxnId="{DBDA1FEC-99CA-49F6-96CB-C22599A4B8AC}">
      <dgm:prSet/>
      <dgm:spPr/>
      <dgm:t>
        <a:bodyPr/>
        <a:lstStyle/>
        <a:p>
          <a:endParaRPr lang="es-ES"/>
        </a:p>
      </dgm:t>
    </dgm:pt>
    <dgm:pt modelId="{0D8D24AB-CD80-44FA-8723-D1B8DE9A70EF}" type="sibTrans" cxnId="{DBDA1FEC-99CA-49F6-96CB-C22599A4B8AC}">
      <dgm:prSet/>
      <dgm:spPr/>
      <dgm:t>
        <a:bodyPr/>
        <a:lstStyle/>
        <a:p>
          <a:endParaRPr lang="es-ES"/>
        </a:p>
      </dgm:t>
    </dgm:pt>
    <dgm:pt modelId="{3CEA3193-B157-45AD-A127-A95856A4629A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dirty="0"/>
            <a:t>18 de Septiembre</a:t>
          </a:r>
        </a:p>
      </dgm:t>
    </dgm:pt>
    <dgm:pt modelId="{D2ABB60A-8E86-4F58-9A5E-D8F2E50F8C15}" type="parTrans" cxnId="{8DA31278-F7EA-4989-9A16-140F5C11DDFA}">
      <dgm:prSet/>
      <dgm:spPr/>
      <dgm:t>
        <a:bodyPr/>
        <a:lstStyle/>
        <a:p>
          <a:endParaRPr lang="es-ES"/>
        </a:p>
      </dgm:t>
    </dgm:pt>
    <dgm:pt modelId="{C0D2AD96-A10F-461D-8507-2803B92F9F72}" type="sibTrans" cxnId="{8DA31278-F7EA-4989-9A16-140F5C11DDFA}">
      <dgm:prSet/>
      <dgm:spPr/>
      <dgm:t>
        <a:bodyPr/>
        <a:lstStyle/>
        <a:p>
          <a:endParaRPr lang="es-ES"/>
        </a:p>
      </dgm:t>
    </dgm:pt>
    <dgm:pt modelId="{6FC7ECD0-428E-468A-BECB-00ED1A9D10FE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dirty="0"/>
            <a:t>31 de Octubre</a:t>
          </a:r>
        </a:p>
      </dgm:t>
    </dgm:pt>
    <dgm:pt modelId="{2CC71D4F-3C0B-4B32-80D0-56E33CAD2AE7}" type="parTrans" cxnId="{82ECD065-8EED-4184-B392-27A141DED6BC}">
      <dgm:prSet/>
      <dgm:spPr/>
      <dgm:t>
        <a:bodyPr/>
        <a:lstStyle/>
        <a:p>
          <a:endParaRPr lang="es-ES"/>
        </a:p>
      </dgm:t>
    </dgm:pt>
    <dgm:pt modelId="{A5272236-74F1-4A02-919E-99D646BE72AC}" type="sibTrans" cxnId="{82ECD065-8EED-4184-B392-27A141DED6BC}">
      <dgm:prSet/>
      <dgm:spPr/>
      <dgm:t>
        <a:bodyPr/>
        <a:lstStyle/>
        <a:p>
          <a:endParaRPr lang="es-ES"/>
        </a:p>
      </dgm:t>
    </dgm:pt>
    <dgm:pt modelId="{59BC2C9D-A26A-4865-9044-9EB8C38AA0C6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/>
            <a:t>18 de Marzo</a:t>
          </a:r>
        </a:p>
      </dgm:t>
    </dgm:pt>
    <dgm:pt modelId="{3729C47A-EB23-432A-8377-08B34D0FAF1B}" type="parTrans" cxnId="{005F8728-79D0-42A2-80C4-4D700E956FC5}">
      <dgm:prSet/>
      <dgm:spPr/>
      <dgm:t>
        <a:bodyPr/>
        <a:lstStyle/>
        <a:p>
          <a:endParaRPr lang="es-ES"/>
        </a:p>
      </dgm:t>
    </dgm:pt>
    <dgm:pt modelId="{2DCC77F9-B9FF-4BB2-97C9-47A4C316EF85}" type="sibTrans" cxnId="{005F8728-79D0-42A2-80C4-4D700E956FC5}">
      <dgm:prSet/>
      <dgm:spPr/>
      <dgm:t>
        <a:bodyPr/>
        <a:lstStyle/>
        <a:p>
          <a:endParaRPr lang="es-ES"/>
        </a:p>
      </dgm:t>
    </dgm:pt>
    <dgm:pt modelId="{577C5DB1-3E9F-4A8E-8030-718F20E1AF7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/>
            <a:t>17 Abril</a:t>
          </a:r>
        </a:p>
      </dgm:t>
    </dgm:pt>
    <dgm:pt modelId="{252DCC56-2423-47A2-A786-DDF9B65444B8}" type="parTrans" cxnId="{30CDD23F-435F-4130-9A42-4165C9FBC1B3}">
      <dgm:prSet/>
      <dgm:spPr/>
      <dgm:t>
        <a:bodyPr/>
        <a:lstStyle/>
        <a:p>
          <a:endParaRPr lang="es-ES"/>
        </a:p>
      </dgm:t>
    </dgm:pt>
    <dgm:pt modelId="{BA620441-A0C8-4562-80CD-5714778F6022}" type="sibTrans" cxnId="{30CDD23F-435F-4130-9A42-4165C9FBC1B3}">
      <dgm:prSet/>
      <dgm:spPr/>
      <dgm:t>
        <a:bodyPr/>
        <a:lstStyle/>
        <a:p>
          <a:endParaRPr lang="es-ES"/>
        </a:p>
      </dgm:t>
    </dgm:pt>
    <dgm:pt modelId="{CAEDC12F-D2B8-4B7C-B039-24B0DFA10393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dirty="0"/>
            <a:t>21 de Agosto</a:t>
          </a:r>
        </a:p>
      </dgm:t>
    </dgm:pt>
    <dgm:pt modelId="{8DF7FE1E-AB13-4903-8BD6-239377691779}" type="parTrans" cxnId="{19675297-1C23-41D8-A62B-62989158C318}">
      <dgm:prSet/>
      <dgm:spPr/>
      <dgm:t>
        <a:bodyPr/>
        <a:lstStyle/>
        <a:p>
          <a:endParaRPr lang="es-ES"/>
        </a:p>
      </dgm:t>
    </dgm:pt>
    <dgm:pt modelId="{C00B19B1-96CA-48A6-8FD7-A230479BC52F}" type="sibTrans" cxnId="{19675297-1C23-41D8-A62B-62989158C318}">
      <dgm:prSet/>
      <dgm:spPr/>
      <dgm:t>
        <a:bodyPr/>
        <a:lstStyle/>
        <a:p>
          <a:endParaRPr lang="es-ES"/>
        </a:p>
      </dgm:t>
    </dgm:pt>
    <dgm:pt modelId="{2090BAAB-6E98-4030-A4C2-2FD8448FEEE7}" type="pres">
      <dgm:prSet presAssocID="{44171023-0145-412D-9033-2DD236735D32}" presName="Name0" presStyleCnt="0">
        <dgm:presLayoutVars>
          <dgm:dir/>
          <dgm:animLvl val="lvl"/>
          <dgm:resizeHandles val="exact"/>
        </dgm:presLayoutVars>
      </dgm:prSet>
      <dgm:spPr/>
    </dgm:pt>
    <dgm:pt modelId="{33D91FEC-CCC0-4DB7-89AA-61375AF24D6C}" type="pres">
      <dgm:prSet presAssocID="{E8BF0070-BBC2-4C56-A2DB-1C41C04F8D6D}" presName="composite" presStyleCnt="0"/>
      <dgm:spPr/>
    </dgm:pt>
    <dgm:pt modelId="{DE6317AD-C738-4CA9-9062-0C147C1FF0CC}" type="pres">
      <dgm:prSet presAssocID="{E8BF0070-BBC2-4C56-A2DB-1C41C04F8D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C49D196-596E-4791-BDFF-68D8620BA3F6}" type="pres">
      <dgm:prSet presAssocID="{E8BF0070-BBC2-4C56-A2DB-1C41C04F8D6D}" presName="desTx" presStyleLbl="alignAccFollowNode1" presStyleIdx="0" presStyleCnt="3">
        <dgm:presLayoutVars>
          <dgm:bulletEnabled val="1"/>
        </dgm:presLayoutVars>
      </dgm:prSet>
      <dgm:spPr/>
    </dgm:pt>
    <dgm:pt modelId="{2FFBFCD0-E944-42AC-AEB5-0E9D6CFFA288}" type="pres">
      <dgm:prSet presAssocID="{1414EE8C-2D22-4BC8-8F82-5D2A3222E6C4}" presName="space" presStyleCnt="0"/>
      <dgm:spPr/>
    </dgm:pt>
    <dgm:pt modelId="{479B2C0F-ED65-4E08-9560-1977E51B5399}" type="pres">
      <dgm:prSet presAssocID="{7C8CCB9E-31F5-4CFB-821D-7C8A7CCD9EF6}" presName="composite" presStyleCnt="0"/>
      <dgm:spPr/>
    </dgm:pt>
    <dgm:pt modelId="{398FA4F8-7453-47DE-858E-82F61B0F3543}" type="pres">
      <dgm:prSet presAssocID="{7C8CCB9E-31F5-4CFB-821D-7C8A7CCD9E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DC6C846-F7D3-4AD9-8D12-C5BECA31A2C4}" type="pres">
      <dgm:prSet presAssocID="{7C8CCB9E-31F5-4CFB-821D-7C8A7CCD9EF6}" presName="desTx" presStyleLbl="alignAccFollowNode1" presStyleIdx="1" presStyleCnt="3">
        <dgm:presLayoutVars>
          <dgm:bulletEnabled val="1"/>
        </dgm:presLayoutVars>
      </dgm:prSet>
      <dgm:spPr/>
    </dgm:pt>
    <dgm:pt modelId="{248D3126-0AB3-4310-B465-B68BC7288785}" type="pres">
      <dgm:prSet presAssocID="{8AC34953-2749-4AAF-8C51-5F4107BC8FB7}" presName="space" presStyleCnt="0"/>
      <dgm:spPr/>
    </dgm:pt>
    <dgm:pt modelId="{DD4F62D0-1F75-42FB-BC65-7E14C8A61C4E}" type="pres">
      <dgm:prSet presAssocID="{51927805-B047-4657-BFF5-F48DA517B1C8}" presName="composite" presStyleCnt="0"/>
      <dgm:spPr/>
    </dgm:pt>
    <dgm:pt modelId="{CABF0CA2-A012-4D70-BAE5-A01E45510C3E}" type="pres">
      <dgm:prSet presAssocID="{51927805-B047-4657-BFF5-F48DA517B1C8}" presName="parTx" presStyleLbl="alignNode1" presStyleIdx="2" presStyleCnt="3" custLinFactNeighborX="1641" custLinFactNeighborY="-592">
        <dgm:presLayoutVars>
          <dgm:chMax val="0"/>
          <dgm:chPref val="0"/>
          <dgm:bulletEnabled val="1"/>
        </dgm:presLayoutVars>
      </dgm:prSet>
      <dgm:spPr/>
    </dgm:pt>
    <dgm:pt modelId="{780BB2BE-8834-41E5-9DA6-F5E477177D4D}" type="pres">
      <dgm:prSet presAssocID="{51927805-B047-4657-BFF5-F48DA517B1C8}" presName="desTx" presStyleLbl="alignAccFollowNode1" presStyleIdx="2" presStyleCnt="3" custLinFactNeighborX="3782" custLinFactNeighborY="600">
        <dgm:presLayoutVars>
          <dgm:bulletEnabled val="1"/>
        </dgm:presLayoutVars>
      </dgm:prSet>
      <dgm:spPr/>
    </dgm:pt>
  </dgm:ptLst>
  <dgm:cxnLst>
    <dgm:cxn modelId="{8340B603-05F7-48F7-BEC1-70E348DC8B20}" srcId="{7C8CCB9E-31F5-4CFB-821D-7C8A7CCD9EF6}" destId="{49AD7E2A-44C6-4060-9569-89FA3280D2BC}" srcOrd="2" destOrd="0" parTransId="{B8BA1EB7-7852-46A0-9722-8965E1EC5BD1}" sibTransId="{099827BA-761D-40DC-8D52-8354BB0D6C02}"/>
    <dgm:cxn modelId="{5CD46A18-FBE3-458B-B098-20F02D810F58}" srcId="{44171023-0145-412D-9033-2DD236735D32}" destId="{E8BF0070-BBC2-4C56-A2DB-1C41C04F8D6D}" srcOrd="0" destOrd="0" parTransId="{88663962-FA18-4339-B9D1-C60D18D31CBF}" sibTransId="{1414EE8C-2D22-4BC8-8F82-5D2A3222E6C4}"/>
    <dgm:cxn modelId="{862C7626-4776-4C28-ACE5-72AB6E2A3401}" srcId="{E8BF0070-BBC2-4C56-A2DB-1C41C04F8D6D}" destId="{0712B819-3126-4E6A-8570-E8097EC7A180}" srcOrd="1" destOrd="0" parTransId="{66E23557-9F92-484D-828B-2C6502603AA7}" sibTransId="{CF63555A-D58E-432F-9F71-CA51EC0792C5}"/>
    <dgm:cxn modelId="{005F8728-79D0-42A2-80C4-4D700E956FC5}" srcId="{E8BF0070-BBC2-4C56-A2DB-1C41C04F8D6D}" destId="{59BC2C9D-A26A-4865-9044-9EB8C38AA0C6}" srcOrd="2" destOrd="0" parTransId="{3729C47A-EB23-432A-8377-08B34D0FAF1B}" sibTransId="{2DCC77F9-B9FF-4BB2-97C9-47A4C316EF85}"/>
    <dgm:cxn modelId="{7B589F2A-69CF-4C95-A9B7-3E7CF056DD57}" type="presOf" srcId="{59BC2C9D-A26A-4865-9044-9EB8C38AA0C6}" destId="{9C49D196-596E-4791-BDFF-68D8620BA3F6}" srcOrd="0" destOrd="2" presId="urn:microsoft.com/office/officeart/2005/8/layout/hList1"/>
    <dgm:cxn modelId="{5300EB2B-2814-4C49-995C-9CD112C9C50A}" srcId="{E8BF0070-BBC2-4C56-A2DB-1C41C04F8D6D}" destId="{5866214D-65D8-43CF-869E-42841FC759AF}" srcOrd="0" destOrd="0" parTransId="{6DB4F996-AFD6-4C7F-9A3E-D26BCE5A228A}" sibTransId="{75F8F0B3-E8B1-4165-90B8-C8CBF2ED7860}"/>
    <dgm:cxn modelId="{576AF32B-E932-4424-BE3D-883D286A6704}" type="presOf" srcId="{E8BF0070-BBC2-4C56-A2DB-1C41C04F8D6D}" destId="{DE6317AD-C738-4CA9-9062-0C147C1FF0CC}" srcOrd="0" destOrd="0" presId="urn:microsoft.com/office/officeart/2005/8/layout/hList1"/>
    <dgm:cxn modelId="{AA58C435-EA0D-4D8C-8172-C08BC766A4EF}" type="presOf" srcId="{577C5DB1-3E9F-4A8E-8030-718F20E1AF7E}" destId="{7DC6C846-F7D3-4AD9-8D12-C5BECA31A2C4}" srcOrd="0" destOrd="0" presId="urn:microsoft.com/office/officeart/2005/8/layout/hList1"/>
    <dgm:cxn modelId="{2FD54F38-5558-4520-B56C-6B1810004ABA}" type="presOf" srcId="{44171023-0145-412D-9033-2DD236735D32}" destId="{2090BAAB-6E98-4030-A4C2-2FD8448FEEE7}" srcOrd="0" destOrd="0" presId="urn:microsoft.com/office/officeart/2005/8/layout/hList1"/>
    <dgm:cxn modelId="{C7373F3E-F633-4028-944A-1E7BE5002D55}" type="presOf" srcId="{3CEA3193-B157-45AD-A127-A95856A4629A}" destId="{780BB2BE-8834-41E5-9DA6-F5E477177D4D}" srcOrd="0" destOrd="1" presId="urn:microsoft.com/office/officeart/2005/8/layout/hList1"/>
    <dgm:cxn modelId="{30CDD23F-435F-4130-9A42-4165C9FBC1B3}" srcId="{7C8CCB9E-31F5-4CFB-821D-7C8A7CCD9EF6}" destId="{577C5DB1-3E9F-4A8E-8030-718F20E1AF7E}" srcOrd="0" destOrd="0" parTransId="{252DCC56-2423-47A2-A786-DDF9B65444B8}" sibTransId="{BA620441-A0C8-4562-80CD-5714778F6022}"/>
    <dgm:cxn modelId="{82ECD065-8EED-4184-B392-27A141DED6BC}" srcId="{51927805-B047-4657-BFF5-F48DA517B1C8}" destId="{6FC7ECD0-428E-468A-BECB-00ED1A9D10FE}" srcOrd="2" destOrd="0" parTransId="{2CC71D4F-3C0B-4B32-80D0-56E33CAD2AE7}" sibTransId="{A5272236-74F1-4A02-919E-99D646BE72AC}"/>
    <dgm:cxn modelId="{5177C546-15B9-41A7-884E-3EA15EFF19F1}" type="presOf" srcId="{CAEDC12F-D2B8-4B7C-B039-24B0DFA10393}" destId="{780BB2BE-8834-41E5-9DA6-F5E477177D4D}" srcOrd="0" destOrd="0" presId="urn:microsoft.com/office/officeart/2005/8/layout/hList1"/>
    <dgm:cxn modelId="{9D60976D-DDDE-4058-9296-0BA060070D8E}" type="presOf" srcId="{5866214D-65D8-43CF-869E-42841FC759AF}" destId="{9C49D196-596E-4791-BDFF-68D8620BA3F6}" srcOrd="0" destOrd="0" presId="urn:microsoft.com/office/officeart/2005/8/layout/hList1"/>
    <dgm:cxn modelId="{8DA31278-F7EA-4989-9A16-140F5C11DDFA}" srcId="{51927805-B047-4657-BFF5-F48DA517B1C8}" destId="{3CEA3193-B157-45AD-A127-A95856A4629A}" srcOrd="1" destOrd="0" parTransId="{D2ABB60A-8E86-4F58-9A5E-D8F2E50F8C15}" sibTransId="{C0D2AD96-A10F-461D-8507-2803B92F9F72}"/>
    <dgm:cxn modelId="{191AB378-4A53-469C-A192-DA63AA522FCB}" type="presOf" srcId="{6FC7ECD0-428E-468A-BECB-00ED1A9D10FE}" destId="{780BB2BE-8834-41E5-9DA6-F5E477177D4D}" srcOrd="0" destOrd="2" presId="urn:microsoft.com/office/officeart/2005/8/layout/hList1"/>
    <dgm:cxn modelId="{7E2AA296-238D-4F35-9698-45042A14758C}" type="presOf" srcId="{51927805-B047-4657-BFF5-F48DA517B1C8}" destId="{CABF0CA2-A012-4D70-BAE5-A01E45510C3E}" srcOrd="0" destOrd="0" presId="urn:microsoft.com/office/officeart/2005/8/layout/hList1"/>
    <dgm:cxn modelId="{19675297-1C23-41D8-A62B-62989158C318}" srcId="{51927805-B047-4657-BFF5-F48DA517B1C8}" destId="{CAEDC12F-D2B8-4B7C-B039-24B0DFA10393}" srcOrd="0" destOrd="0" parTransId="{8DF7FE1E-AB13-4903-8BD6-239377691779}" sibTransId="{C00B19B1-96CA-48A6-8FD7-A230479BC52F}"/>
    <dgm:cxn modelId="{31AA11A3-A91A-4558-BDCF-8EF62E2ACF8A}" srcId="{7C8CCB9E-31F5-4CFB-821D-7C8A7CCD9EF6}" destId="{D5D37194-3325-4270-AD3B-EC5E6ABBB3A1}" srcOrd="1" destOrd="0" parTransId="{E9D54CCE-3CA4-4518-B820-539A573A4702}" sibTransId="{AF857035-B675-4F44-9FAD-F70FA529BF02}"/>
    <dgm:cxn modelId="{BE3C38B2-7C8F-49FC-8A7C-9AB74B923337}" type="presOf" srcId="{49AD7E2A-44C6-4060-9569-89FA3280D2BC}" destId="{7DC6C846-F7D3-4AD9-8D12-C5BECA31A2C4}" srcOrd="0" destOrd="2" presId="urn:microsoft.com/office/officeart/2005/8/layout/hList1"/>
    <dgm:cxn modelId="{D9727ED9-B407-4091-A36D-2D82EE1EDF8E}" type="presOf" srcId="{D5D37194-3325-4270-AD3B-EC5E6ABBB3A1}" destId="{7DC6C846-F7D3-4AD9-8D12-C5BECA31A2C4}" srcOrd="0" destOrd="1" presId="urn:microsoft.com/office/officeart/2005/8/layout/hList1"/>
    <dgm:cxn modelId="{72375CE2-4731-403D-B11D-7DC93DEFC7D4}" type="presOf" srcId="{0712B819-3126-4E6A-8570-E8097EC7A180}" destId="{9C49D196-596E-4791-BDFF-68D8620BA3F6}" srcOrd="0" destOrd="1" presId="urn:microsoft.com/office/officeart/2005/8/layout/hList1"/>
    <dgm:cxn modelId="{DBDA1FEC-99CA-49F6-96CB-C22599A4B8AC}" srcId="{44171023-0145-412D-9033-2DD236735D32}" destId="{51927805-B047-4657-BFF5-F48DA517B1C8}" srcOrd="2" destOrd="0" parTransId="{8353405F-7490-44A9-BD35-6054C99E8B90}" sibTransId="{0D8D24AB-CD80-44FA-8723-D1B8DE9A70EF}"/>
    <dgm:cxn modelId="{8989DFF2-AE3F-4300-9D22-44815D60037F}" srcId="{44171023-0145-412D-9033-2DD236735D32}" destId="{7C8CCB9E-31F5-4CFB-821D-7C8A7CCD9EF6}" srcOrd="1" destOrd="0" parTransId="{AAB06571-B9CD-4D2F-81FB-DB6045B1236D}" sibTransId="{8AC34953-2749-4AAF-8C51-5F4107BC8FB7}"/>
    <dgm:cxn modelId="{51FD80F9-A46C-4535-99E1-8EF9D2086B19}" type="presOf" srcId="{7C8CCB9E-31F5-4CFB-821D-7C8A7CCD9EF6}" destId="{398FA4F8-7453-47DE-858E-82F61B0F3543}" srcOrd="0" destOrd="0" presId="urn:microsoft.com/office/officeart/2005/8/layout/hList1"/>
    <dgm:cxn modelId="{6A53EFF7-98D3-45C0-B406-1CC9154DAFA3}" type="presParOf" srcId="{2090BAAB-6E98-4030-A4C2-2FD8448FEEE7}" destId="{33D91FEC-CCC0-4DB7-89AA-61375AF24D6C}" srcOrd="0" destOrd="0" presId="urn:microsoft.com/office/officeart/2005/8/layout/hList1"/>
    <dgm:cxn modelId="{6EE0166C-A237-4AA6-AA60-57B63BDD876A}" type="presParOf" srcId="{33D91FEC-CCC0-4DB7-89AA-61375AF24D6C}" destId="{DE6317AD-C738-4CA9-9062-0C147C1FF0CC}" srcOrd="0" destOrd="0" presId="urn:microsoft.com/office/officeart/2005/8/layout/hList1"/>
    <dgm:cxn modelId="{B6FD4EB0-542F-46D5-B565-2F8348D6FB67}" type="presParOf" srcId="{33D91FEC-CCC0-4DB7-89AA-61375AF24D6C}" destId="{9C49D196-596E-4791-BDFF-68D8620BA3F6}" srcOrd="1" destOrd="0" presId="urn:microsoft.com/office/officeart/2005/8/layout/hList1"/>
    <dgm:cxn modelId="{837B1D1A-DA3A-45C5-BFB4-E8C7026A883B}" type="presParOf" srcId="{2090BAAB-6E98-4030-A4C2-2FD8448FEEE7}" destId="{2FFBFCD0-E944-42AC-AEB5-0E9D6CFFA288}" srcOrd="1" destOrd="0" presId="urn:microsoft.com/office/officeart/2005/8/layout/hList1"/>
    <dgm:cxn modelId="{B41EAA18-8A85-49AE-BF10-5623015BCAAB}" type="presParOf" srcId="{2090BAAB-6E98-4030-A4C2-2FD8448FEEE7}" destId="{479B2C0F-ED65-4E08-9560-1977E51B5399}" srcOrd="2" destOrd="0" presId="urn:microsoft.com/office/officeart/2005/8/layout/hList1"/>
    <dgm:cxn modelId="{2FDCD388-7D14-4334-8EEA-47B5B6E8D336}" type="presParOf" srcId="{479B2C0F-ED65-4E08-9560-1977E51B5399}" destId="{398FA4F8-7453-47DE-858E-82F61B0F3543}" srcOrd="0" destOrd="0" presId="urn:microsoft.com/office/officeart/2005/8/layout/hList1"/>
    <dgm:cxn modelId="{75555EFD-B890-4C6F-B5E7-5CDBC3D2C87E}" type="presParOf" srcId="{479B2C0F-ED65-4E08-9560-1977E51B5399}" destId="{7DC6C846-F7D3-4AD9-8D12-C5BECA31A2C4}" srcOrd="1" destOrd="0" presId="urn:microsoft.com/office/officeart/2005/8/layout/hList1"/>
    <dgm:cxn modelId="{ABCBB7BD-9189-4B89-AA98-FCF09BA85D6C}" type="presParOf" srcId="{2090BAAB-6E98-4030-A4C2-2FD8448FEEE7}" destId="{248D3126-0AB3-4310-B465-B68BC7288785}" srcOrd="3" destOrd="0" presId="urn:microsoft.com/office/officeart/2005/8/layout/hList1"/>
    <dgm:cxn modelId="{7239678C-D89A-4127-B7AE-8DE3F5AE5BDB}" type="presParOf" srcId="{2090BAAB-6E98-4030-A4C2-2FD8448FEEE7}" destId="{DD4F62D0-1F75-42FB-BC65-7E14C8A61C4E}" srcOrd="4" destOrd="0" presId="urn:microsoft.com/office/officeart/2005/8/layout/hList1"/>
    <dgm:cxn modelId="{914E88A4-4A8A-4B5E-95E1-4C98EB437660}" type="presParOf" srcId="{DD4F62D0-1F75-42FB-BC65-7E14C8A61C4E}" destId="{CABF0CA2-A012-4D70-BAE5-A01E45510C3E}" srcOrd="0" destOrd="0" presId="urn:microsoft.com/office/officeart/2005/8/layout/hList1"/>
    <dgm:cxn modelId="{64088BDF-72B8-4DB1-8565-73A16B790268}" type="presParOf" srcId="{DD4F62D0-1F75-42FB-BC65-7E14C8A61C4E}" destId="{780BB2BE-8834-41E5-9DA6-F5E477177D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9B277E-77AB-4B89-9322-383BBEE7983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55273A1-6484-477C-9481-E207AD3C24FD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Sofía</a:t>
          </a:r>
        </a:p>
      </dgm:t>
    </dgm:pt>
    <dgm:pt modelId="{E6F7AD7D-EA28-4451-BAE2-8F89132E3AAE}" type="parTrans" cxnId="{E25B5BFA-BB3F-4F60-A186-4CF7AD57019B}">
      <dgm:prSet/>
      <dgm:spPr/>
      <dgm:t>
        <a:bodyPr/>
        <a:lstStyle/>
        <a:p>
          <a:endParaRPr lang="es-ES"/>
        </a:p>
      </dgm:t>
    </dgm:pt>
    <dgm:pt modelId="{D5FA81C1-5C2F-4667-BD8C-7036ADDA0859}" type="sibTrans" cxnId="{E25B5BFA-BB3F-4F60-A186-4CF7AD57019B}">
      <dgm:prSet/>
      <dgm:spPr/>
      <dgm:t>
        <a:bodyPr/>
        <a:lstStyle/>
        <a:p>
          <a:endParaRPr lang="es-ES"/>
        </a:p>
      </dgm:t>
    </dgm:pt>
    <dgm:pt modelId="{B29F72C9-B95E-4948-BB9E-4A6E2EB89C14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Ejido, San Pablo Galeana Nuevo León. Universidad de Autónoma de Nuevo León.</a:t>
          </a:r>
        </a:p>
      </dgm:t>
    </dgm:pt>
    <dgm:pt modelId="{A97AECBA-0FBB-4DD5-850B-B020BC19970D}" type="parTrans" cxnId="{06BCB49F-2579-4B6D-ADC9-4D1E1BC7D52C}">
      <dgm:prSet/>
      <dgm:spPr/>
      <dgm:t>
        <a:bodyPr/>
        <a:lstStyle/>
        <a:p>
          <a:endParaRPr lang="es-ES"/>
        </a:p>
      </dgm:t>
    </dgm:pt>
    <dgm:pt modelId="{AD5AF5A5-44F6-46CF-9F23-EE852EAB4B0F}" type="sibTrans" cxnId="{06BCB49F-2579-4B6D-ADC9-4D1E1BC7D52C}">
      <dgm:prSet/>
      <dgm:spPr/>
      <dgm:t>
        <a:bodyPr/>
        <a:lstStyle/>
        <a:p>
          <a:endParaRPr lang="es-ES"/>
        </a:p>
      </dgm:t>
    </dgm:pt>
    <dgm:pt modelId="{58D43E61-6482-4001-8827-25EB1A32B763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Lourdes</a:t>
          </a:r>
          <a:r>
            <a:rPr lang="es-ES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 </a:t>
          </a:r>
        </a:p>
      </dgm:t>
    </dgm:pt>
    <dgm:pt modelId="{ABCE349D-E561-4B28-8AEB-3A869FFA9F60}" type="parTrans" cxnId="{A1C7F5C3-CB3E-4B29-BF5F-F9F8E0B3C132}">
      <dgm:prSet/>
      <dgm:spPr/>
      <dgm:t>
        <a:bodyPr/>
        <a:lstStyle/>
        <a:p>
          <a:endParaRPr lang="es-ES"/>
        </a:p>
      </dgm:t>
    </dgm:pt>
    <dgm:pt modelId="{31F44ECC-B1ED-41EB-A21D-10EE5D5EDEAD}" type="sibTrans" cxnId="{A1C7F5C3-CB3E-4B29-BF5F-F9F8E0B3C132}">
      <dgm:prSet/>
      <dgm:spPr/>
      <dgm:t>
        <a:bodyPr/>
        <a:lstStyle/>
        <a:p>
          <a:endParaRPr lang="es-ES"/>
        </a:p>
      </dgm:t>
    </dgm:pt>
    <dgm:pt modelId="{A0ECCBF0-8881-40C5-9B8C-DF636D2FB628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Ejido Tanquecillos Galeana Nuevo León.</a:t>
          </a:r>
        </a:p>
      </dgm:t>
    </dgm:pt>
    <dgm:pt modelId="{BA659896-3230-4C2C-9CCF-4AA011FCD74A}" type="parTrans" cxnId="{9662BA71-C8F7-49CA-8110-C813F8BADD69}">
      <dgm:prSet/>
      <dgm:spPr/>
      <dgm:t>
        <a:bodyPr/>
        <a:lstStyle/>
        <a:p>
          <a:endParaRPr lang="es-ES"/>
        </a:p>
      </dgm:t>
    </dgm:pt>
    <dgm:pt modelId="{9AC12C1A-C3BA-484F-9634-1F4BBDDD8BA9}" type="sibTrans" cxnId="{9662BA71-C8F7-49CA-8110-C813F8BADD69}">
      <dgm:prSet/>
      <dgm:spPr/>
      <dgm:t>
        <a:bodyPr/>
        <a:lstStyle/>
        <a:p>
          <a:endParaRPr lang="es-ES"/>
        </a:p>
      </dgm:t>
    </dgm:pt>
    <dgm:pt modelId="{EA687838-CFF5-4C84-AE11-E560327C5B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50% , donación de una computadora</a:t>
          </a:r>
          <a:r>
            <a:rPr lang="es-ES" dirty="0"/>
            <a:t>.</a:t>
          </a:r>
        </a:p>
      </dgm:t>
    </dgm:pt>
    <dgm:pt modelId="{CF98393E-E7F7-49A4-BA52-CFE74C514B6C}" type="parTrans" cxnId="{71F08047-D93E-40F6-87AC-4C4CE5A8833E}">
      <dgm:prSet/>
      <dgm:spPr/>
      <dgm:t>
        <a:bodyPr/>
        <a:lstStyle/>
        <a:p>
          <a:endParaRPr lang="es-ES"/>
        </a:p>
      </dgm:t>
    </dgm:pt>
    <dgm:pt modelId="{F586F591-6FA6-4417-8F86-B445177EF104}" type="sibTrans" cxnId="{71F08047-D93E-40F6-87AC-4C4CE5A8833E}">
      <dgm:prSet/>
      <dgm:spPr/>
      <dgm:t>
        <a:bodyPr/>
        <a:lstStyle/>
        <a:p>
          <a:endParaRPr lang="es-ES"/>
        </a:p>
      </dgm:t>
    </dgm:pt>
    <dgm:pt modelId="{7C5AAA7B-841C-4596-ABEF-238617C55490}">
      <dgm:prSet phldrT="[Texto]" custT="1"/>
      <dgm:spPr/>
      <dgm:t>
        <a:bodyPr/>
        <a:lstStyle/>
        <a:p>
          <a:r>
            <a:rPr lang="es-419" sz="20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Juanita Peña  </a:t>
          </a:r>
        </a:p>
      </dgm:t>
    </dgm:pt>
    <dgm:pt modelId="{4847CE17-EB4F-4933-BA3A-7B62F096A9FB}" type="parTrans" cxnId="{3D71467B-AC8B-4672-B922-825FAB6C240A}">
      <dgm:prSet/>
      <dgm:spPr/>
      <dgm:t>
        <a:bodyPr/>
        <a:lstStyle/>
        <a:p>
          <a:endParaRPr lang="es-ES"/>
        </a:p>
      </dgm:t>
    </dgm:pt>
    <dgm:pt modelId="{F94F670B-082C-44A9-8DF6-9335A6961D52}" type="sibTrans" cxnId="{3D71467B-AC8B-4672-B922-825FAB6C240A}">
      <dgm:prSet/>
      <dgm:spPr/>
      <dgm:t>
        <a:bodyPr/>
        <a:lstStyle/>
        <a:p>
          <a:endParaRPr lang="es-ES"/>
        </a:p>
      </dgm:t>
    </dgm:pt>
    <dgm:pt modelId="{FDDD9E4F-553C-47F8-8352-C845D12CD51B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Licenciatura en administración</a:t>
          </a:r>
        </a:p>
      </dgm:t>
    </dgm:pt>
    <dgm:pt modelId="{A82610EA-07D7-475C-944B-77FEDCE556F8}" type="parTrans" cxnId="{68F25064-976E-43C5-855C-0B235790B64B}">
      <dgm:prSet/>
      <dgm:spPr/>
      <dgm:t>
        <a:bodyPr/>
        <a:lstStyle/>
        <a:p>
          <a:endParaRPr lang="es-ES"/>
        </a:p>
      </dgm:t>
    </dgm:pt>
    <dgm:pt modelId="{04389BD9-132B-43DE-A4D0-B252200E3227}" type="sibTrans" cxnId="{68F25064-976E-43C5-855C-0B235790B64B}">
      <dgm:prSet/>
      <dgm:spPr/>
      <dgm:t>
        <a:bodyPr/>
        <a:lstStyle/>
        <a:p>
          <a:endParaRPr lang="es-ES"/>
        </a:p>
      </dgm:t>
    </dgm:pt>
    <dgm:pt modelId="{FF600D28-208D-4408-B5EF-9CC10A8D4004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50% de pago mensualmente y reinscripción</a:t>
          </a:r>
          <a:r>
            <a:rPr lang="es-ES" dirty="0"/>
            <a:t>. </a:t>
          </a:r>
        </a:p>
      </dgm:t>
    </dgm:pt>
    <dgm:pt modelId="{D9A420D4-C2B9-45FC-BB74-F6D3471154A8}" type="parTrans" cxnId="{01B294E4-D8EE-474F-8303-E226A8AE0FB8}">
      <dgm:prSet/>
      <dgm:spPr/>
      <dgm:t>
        <a:bodyPr/>
        <a:lstStyle/>
        <a:p>
          <a:endParaRPr lang="es-ES"/>
        </a:p>
      </dgm:t>
    </dgm:pt>
    <dgm:pt modelId="{17B759C5-3506-4438-83BE-8D78F8748E31}" type="sibTrans" cxnId="{01B294E4-D8EE-474F-8303-E226A8AE0FB8}">
      <dgm:prSet/>
      <dgm:spPr/>
      <dgm:t>
        <a:bodyPr/>
        <a:lstStyle/>
        <a:p>
          <a:endParaRPr lang="es-ES"/>
        </a:p>
      </dgm:t>
    </dgm:pt>
    <dgm:pt modelId="{7C0D4FAD-C232-42C9-9F80-D553AF421D8F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Licenciatura en Criminología</a:t>
          </a:r>
        </a:p>
      </dgm:t>
    </dgm:pt>
    <dgm:pt modelId="{3C7BF574-94F5-4FE2-9AAF-39D1E2420611}" type="parTrans" cxnId="{A899CDAC-F949-480F-A59C-1B9A5C01EC74}">
      <dgm:prSet/>
      <dgm:spPr/>
      <dgm:t>
        <a:bodyPr/>
        <a:lstStyle/>
        <a:p>
          <a:endParaRPr lang="es-ES"/>
        </a:p>
      </dgm:t>
    </dgm:pt>
    <dgm:pt modelId="{445C860C-D718-4294-94FE-47D68A24CDE5}" type="sibTrans" cxnId="{A899CDAC-F949-480F-A59C-1B9A5C01EC74}">
      <dgm:prSet/>
      <dgm:spPr/>
      <dgm:t>
        <a:bodyPr/>
        <a:lstStyle/>
        <a:p>
          <a:endParaRPr lang="es-ES"/>
        </a:p>
      </dgm:t>
    </dgm:pt>
    <dgm:pt modelId="{0FF28945-D828-4B53-B042-7A3BC1DF1DDD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Natalia Mejía</a:t>
          </a:r>
        </a:p>
      </dgm:t>
    </dgm:pt>
    <dgm:pt modelId="{03D32398-C201-45DF-96E6-3519EA724509}" type="parTrans" cxnId="{C4E5EAE3-C297-4452-A9AF-A582D4196E04}">
      <dgm:prSet/>
      <dgm:spPr/>
      <dgm:t>
        <a:bodyPr/>
        <a:lstStyle/>
        <a:p>
          <a:endParaRPr lang="es-ES"/>
        </a:p>
      </dgm:t>
    </dgm:pt>
    <dgm:pt modelId="{40081804-2CB7-401A-A839-E876C6659780}" type="sibTrans" cxnId="{C4E5EAE3-C297-4452-A9AF-A582D4196E04}">
      <dgm:prSet/>
      <dgm:spPr/>
      <dgm:t>
        <a:bodyPr/>
        <a:lstStyle/>
        <a:p>
          <a:endParaRPr lang="es-ES"/>
        </a:p>
      </dgm:t>
    </dgm:pt>
    <dgm:pt modelId="{85432154-D680-4240-A0FD-E6AF20E6D2B0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Hospedaje</a:t>
          </a:r>
        </a:p>
      </dgm:t>
    </dgm:pt>
    <dgm:pt modelId="{73ADF64D-D653-41AD-A3BA-17988987D8C7}" type="parTrans" cxnId="{304D1629-160A-4278-A3CE-8B294D99FC57}">
      <dgm:prSet/>
      <dgm:spPr/>
      <dgm:t>
        <a:bodyPr/>
        <a:lstStyle/>
        <a:p>
          <a:endParaRPr lang="es-ES"/>
        </a:p>
      </dgm:t>
    </dgm:pt>
    <dgm:pt modelId="{32243973-CE82-4AA3-9F2F-6A0AE1496869}" type="sibTrans" cxnId="{304D1629-160A-4278-A3CE-8B294D99FC57}">
      <dgm:prSet/>
      <dgm:spPr/>
      <dgm:t>
        <a:bodyPr/>
        <a:lstStyle/>
        <a:p>
          <a:endParaRPr lang="es-ES"/>
        </a:p>
      </dgm:t>
    </dgm:pt>
    <dgm:pt modelId="{54630A94-7443-42E5-88C4-EFCE511CB583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Inscripción de la Universidad </a:t>
          </a:r>
        </a:p>
      </dgm:t>
    </dgm:pt>
    <dgm:pt modelId="{DA4BC89C-85D2-45BC-AC0A-C839FF2A3533}" type="parTrans" cxnId="{5FFA0669-658B-4128-9E76-2829BCEDB6C6}">
      <dgm:prSet/>
      <dgm:spPr/>
      <dgm:t>
        <a:bodyPr/>
        <a:lstStyle/>
        <a:p>
          <a:endParaRPr lang="es-ES"/>
        </a:p>
      </dgm:t>
    </dgm:pt>
    <dgm:pt modelId="{28ADAA3C-9CAB-46F1-97E2-78F2661D6DB4}" type="sibTrans" cxnId="{5FFA0669-658B-4128-9E76-2829BCEDB6C6}">
      <dgm:prSet/>
      <dgm:spPr/>
      <dgm:t>
        <a:bodyPr/>
        <a:lstStyle/>
        <a:p>
          <a:endParaRPr lang="es-ES"/>
        </a:p>
      </dgm:t>
    </dgm:pt>
    <dgm:pt modelId="{6FCEA74A-C3EE-454D-85E0-F0C95F360B67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50% del pago de la Inscripción.</a:t>
          </a:r>
        </a:p>
      </dgm:t>
    </dgm:pt>
    <dgm:pt modelId="{8F50E8B3-7841-42C7-9027-D1FE99A0F461}" type="parTrans" cxnId="{EC9F3571-062B-4858-83A9-122387C675B9}">
      <dgm:prSet/>
      <dgm:spPr/>
      <dgm:t>
        <a:bodyPr/>
        <a:lstStyle/>
        <a:p>
          <a:endParaRPr lang="es-ES"/>
        </a:p>
      </dgm:t>
    </dgm:pt>
    <dgm:pt modelId="{10B56CF8-0E1C-490A-B193-4CF46D5B5979}" type="sibTrans" cxnId="{EC9F3571-062B-4858-83A9-122387C675B9}">
      <dgm:prSet/>
      <dgm:spPr/>
      <dgm:t>
        <a:bodyPr/>
        <a:lstStyle/>
        <a:p>
          <a:endParaRPr lang="es-ES"/>
        </a:p>
      </dgm:t>
    </dgm:pt>
    <dgm:pt modelId="{DB57D172-53F7-4E38-9F60-8EC2193DA8CA}">
      <dgm:prSet/>
      <dgm:spPr/>
      <dgm:t>
        <a:bodyPr/>
        <a:lstStyle/>
        <a:p>
          <a:pPr>
            <a:lnSpc>
              <a:spcPct val="90000"/>
            </a:lnSpc>
          </a:pPr>
          <a:endParaRPr lang="es-ES" dirty="0"/>
        </a:p>
      </dgm:t>
    </dgm:pt>
    <dgm:pt modelId="{316BBE09-8302-48DC-8CA1-4466BAEAA2DA}" type="parTrans" cxnId="{7B12CF97-19BC-49E6-A654-2C729D3DC14F}">
      <dgm:prSet/>
      <dgm:spPr/>
      <dgm:t>
        <a:bodyPr/>
        <a:lstStyle/>
        <a:p>
          <a:endParaRPr lang="es-ES"/>
        </a:p>
      </dgm:t>
    </dgm:pt>
    <dgm:pt modelId="{D2B469FE-A49D-4FAD-A581-D2BC5A1D6EE8}" type="sibTrans" cxnId="{7B12CF97-19BC-49E6-A654-2C729D3DC14F}">
      <dgm:prSet/>
      <dgm:spPr/>
      <dgm:t>
        <a:bodyPr/>
        <a:lstStyle/>
        <a:p>
          <a:endParaRPr lang="es-ES"/>
        </a:p>
      </dgm:t>
    </dgm:pt>
    <dgm:pt modelId="{62433538-A062-4B36-8896-D63B867C245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Licenciatura en Derecho</a:t>
          </a:r>
        </a:p>
      </dgm:t>
    </dgm:pt>
    <dgm:pt modelId="{9D7F0F21-A65B-4FC1-93E3-EE74C87F7A4B}" type="parTrans" cxnId="{256AFF7D-F9BC-462D-8596-24267B15D7E3}">
      <dgm:prSet/>
      <dgm:spPr/>
    </dgm:pt>
    <dgm:pt modelId="{86804CF7-F8E3-4A73-BB6F-866BE375EE41}" type="sibTrans" cxnId="{256AFF7D-F9BC-462D-8596-24267B15D7E3}">
      <dgm:prSet/>
      <dgm:spPr/>
    </dgm:pt>
    <dgm:pt modelId="{462E707D-766D-4463-90BD-5C6BCEBD7163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Ejido Tanquecillos Galeana  Nuevo León. </a:t>
          </a:r>
        </a:p>
      </dgm:t>
    </dgm:pt>
    <dgm:pt modelId="{7BF4DCE5-AE6C-409C-98C1-6A04954DF551}" type="parTrans" cxnId="{5304C347-6731-4F02-8591-8BEF29402D16}">
      <dgm:prSet/>
      <dgm:spPr/>
    </dgm:pt>
    <dgm:pt modelId="{8B4D8102-8817-4675-A492-19C10A1BD452}" type="sibTrans" cxnId="{5304C347-6731-4F02-8591-8BEF29402D16}">
      <dgm:prSet/>
      <dgm:spPr/>
    </dgm:pt>
    <dgm:pt modelId="{CE7B4DA5-B41E-4F0D-84A2-CEA115526DE2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milagro Galeana Nuevo León.</a:t>
          </a:r>
        </a:p>
      </dgm:t>
    </dgm:pt>
    <dgm:pt modelId="{B88A531B-BEA4-403C-9FD2-D49363B47589}" type="parTrans" cxnId="{F27CF3D1-9C20-4B5C-A4E4-348674063D15}">
      <dgm:prSet/>
      <dgm:spPr/>
    </dgm:pt>
    <dgm:pt modelId="{6AD6FAA6-FB96-4C55-B79B-D822B3F8039F}" type="sibTrans" cxnId="{F27CF3D1-9C20-4B5C-A4E4-348674063D15}">
      <dgm:prSet/>
      <dgm:spPr/>
    </dgm:pt>
    <dgm:pt modelId="{A968C719-DA6D-4141-A138-D259B9399D66}" type="pres">
      <dgm:prSet presAssocID="{199B277E-77AB-4B89-9322-383BBEE79836}" presName="Name0" presStyleCnt="0">
        <dgm:presLayoutVars>
          <dgm:dir/>
          <dgm:animLvl val="lvl"/>
          <dgm:resizeHandles val="exact"/>
        </dgm:presLayoutVars>
      </dgm:prSet>
      <dgm:spPr/>
    </dgm:pt>
    <dgm:pt modelId="{92D36174-B5D6-4ECC-AC97-3F5D9FACCAF1}" type="pres">
      <dgm:prSet presAssocID="{255273A1-6484-477C-9481-E207AD3C24FD}" presName="composite" presStyleCnt="0"/>
      <dgm:spPr/>
    </dgm:pt>
    <dgm:pt modelId="{798DD672-C761-4DCD-B1A8-6B2545AC3737}" type="pres">
      <dgm:prSet presAssocID="{255273A1-6484-477C-9481-E207AD3C24FD}" presName="parTx" presStyleLbl="alignNode1" presStyleIdx="0" presStyleCnt="4" custScaleX="117045" custLinFactNeighborX="6679" custLinFactNeighborY="2187">
        <dgm:presLayoutVars>
          <dgm:chMax val="0"/>
          <dgm:chPref val="0"/>
          <dgm:bulletEnabled val="1"/>
        </dgm:presLayoutVars>
      </dgm:prSet>
      <dgm:spPr/>
    </dgm:pt>
    <dgm:pt modelId="{B815D7CF-37DE-47B8-8567-0FD95FD09BA5}" type="pres">
      <dgm:prSet presAssocID="{255273A1-6484-477C-9481-E207AD3C24FD}" presName="desTx" presStyleLbl="alignAccFollowNode1" presStyleIdx="0" presStyleCnt="4" custScaleX="109846" custLinFactNeighborX="3079" custLinFactNeighborY="296">
        <dgm:presLayoutVars>
          <dgm:bulletEnabled val="1"/>
        </dgm:presLayoutVars>
      </dgm:prSet>
      <dgm:spPr/>
    </dgm:pt>
    <dgm:pt modelId="{B1E9FE3C-EACC-4A3F-8914-4CB64E869C36}" type="pres">
      <dgm:prSet presAssocID="{D5FA81C1-5C2F-4667-BD8C-7036ADDA0859}" presName="space" presStyleCnt="0"/>
      <dgm:spPr/>
    </dgm:pt>
    <dgm:pt modelId="{A7155F5A-A305-49B0-9A87-57FAC439F626}" type="pres">
      <dgm:prSet presAssocID="{58D43E61-6482-4001-8827-25EB1A32B763}" presName="composite" presStyleCnt="0"/>
      <dgm:spPr/>
    </dgm:pt>
    <dgm:pt modelId="{D027A30B-58E6-4FB5-8E39-F539895B77EA}" type="pres">
      <dgm:prSet presAssocID="{58D43E61-6482-4001-8827-25EB1A32B76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3C0C195-F019-4AB1-85D9-83269BB564C3}" type="pres">
      <dgm:prSet presAssocID="{58D43E61-6482-4001-8827-25EB1A32B763}" presName="desTx" presStyleLbl="alignAccFollowNode1" presStyleIdx="1" presStyleCnt="4">
        <dgm:presLayoutVars>
          <dgm:bulletEnabled val="1"/>
        </dgm:presLayoutVars>
      </dgm:prSet>
      <dgm:spPr/>
    </dgm:pt>
    <dgm:pt modelId="{E93BCF5A-7058-4921-A524-025E68DBE725}" type="pres">
      <dgm:prSet presAssocID="{31F44ECC-B1ED-41EB-A21D-10EE5D5EDEAD}" presName="space" presStyleCnt="0"/>
      <dgm:spPr/>
    </dgm:pt>
    <dgm:pt modelId="{D1570495-8D4B-44FB-A7B5-106FC8964ADD}" type="pres">
      <dgm:prSet presAssocID="{7C5AAA7B-841C-4596-ABEF-238617C55490}" presName="composite" presStyleCnt="0"/>
      <dgm:spPr/>
    </dgm:pt>
    <dgm:pt modelId="{4EDC726D-E35B-4A58-A3BB-2B78B2354D09}" type="pres">
      <dgm:prSet presAssocID="{7C5AAA7B-841C-4596-ABEF-238617C5549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9E051F9-3A95-40CD-A8FD-3A5B14DD9060}" type="pres">
      <dgm:prSet presAssocID="{7C5AAA7B-841C-4596-ABEF-238617C55490}" presName="desTx" presStyleLbl="alignAccFollowNode1" presStyleIdx="2" presStyleCnt="4" custLinFactNeighborX="1034" custLinFactNeighborY="331">
        <dgm:presLayoutVars>
          <dgm:bulletEnabled val="1"/>
        </dgm:presLayoutVars>
      </dgm:prSet>
      <dgm:spPr/>
    </dgm:pt>
    <dgm:pt modelId="{22EC4419-441C-4B90-B578-3CB736483E5A}" type="pres">
      <dgm:prSet presAssocID="{F94F670B-082C-44A9-8DF6-9335A6961D52}" presName="space" presStyleCnt="0"/>
      <dgm:spPr/>
    </dgm:pt>
    <dgm:pt modelId="{978F7E6F-8261-43A7-9574-B73E468D87AA}" type="pres">
      <dgm:prSet presAssocID="{0FF28945-D828-4B53-B042-7A3BC1DF1DDD}" presName="composite" presStyleCnt="0"/>
      <dgm:spPr/>
    </dgm:pt>
    <dgm:pt modelId="{04BFF592-38F6-451A-9D24-F4877B925F79}" type="pres">
      <dgm:prSet presAssocID="{0FF28945-D828-4B53-B042-7A3BC1DF1DDD}" presName="parTx" presStyleLbl="alignNode1" presStyleIdx="3" presStyleCnt="4" custLinFactNeighborX="-2882" custLinFactNeighborY="2131">
        <dgm:presLayoutVars>
          <dgm:chMax val="0"/>
          <dgm:chPref val="0"/>
          <dgm:bulletEnabled val="1"/>
        </dgm:presLayoutVars>
      </dgm:prSet>
      <dgm:spPr/>
    </dgm:pt>
    <dgm:pt modelId="{CA9CE37E-E812-40FE-B072-7733611FB029}" type="pres">
      <dgm:prSet presAssocID="{0FF28945-D828-4B53-B042-7A3BC1DF1DD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CAAC200-D8D3-4C9C-BB64-7C40E6BF9F2F}" type="presOf" srcId="{62433538-A062-4B36-8896-D63B867C2450}" destId="{03C0C195-F019-4AB1-85D9-83269BB564C3}" srcOrd="0" destOrd="1" presId="urn:microsoft.com/office/officeart/2005/8/layout/hList1"/>
    <dgm:cxn modelId="{71DA0B05-8377-4E07-8CE6-0BCA87758B5F}" type="presOf" srcId="{462E707D-766D-4463-90BD-5C6BCEBD7163}" destId="{E9E051F9-3A95-40CD-A8FD-3A5B14DD9060}" srcOrd="0" destOrd="0" presId="urn:microsoft.com/office/officeart/2005/8/layout/hList1"/>
    <dgm:cxn modelId="{0560A105-71D3-46CF-8D7E-9852D6E3F823}" type="presOf" srcId="{7C5AAA7B-841C-4596-ABEF-238617C55490}" destId="{4EDC726D-E35B-4A58-A3BB-2B78B2354D09}" srcOrd="0" destOrd="0" presId="urn:microsoft.com/office/officeart/2005/8/layout/hList1"/>
    <dgm:cxn modelId="{32251806-6DAB-4408-B344-1097922BE2F3}" type="presOf" srcId="{EA687838-CFF5-4C84-AE11-E560327C5B99}" destId="{03C0C195-F019-4AB1-85D9-83269BB564C3}" srcOrd="0" destOrd="2" presId="urn:microsoft.com/office/officeart/2005/8/layout/hList1"/>
    <dgm:cxn modelId="{DC623F0C-824F-4C64-B1C7-1EA7071D15B2}" type="presOf" srcId="{A0ECCBF0-8881-40C5-9B8C-DF636D2FB628}" destId="{03C0C195-F019-4AB1-85D9-83269BB564C3}" srcOrd="0" destOrd="0" presId="urn:microsoft.com/office/officeart/2005/8/layout/hList1"/>
    <dgm:cxn modelId="{AC235D16-F6A6-4B92-9F9F-C270ACABCAC9}" type="presOf" srcId="{DB57D172-53F7-4E38-9F60-8EC2193DA8CA}" destId="{CA9CE37E-E812-40FE-B072-7733611FB029}" srcOrd="0" destOrd="3" presId="urn:microsoft.com/office/officeart/2005/8/layout/hList1"/>
    <dgm:cxn modelId="{304D1629-160A-4278-A3CE-8B294D99FC57}" srcId="{0FF28945-D828-4B53-B042-7A3BC1DF1DDD}" destId="{85432154-D680-4240-A0FD-E6AF20E6D2B0}" srcOrd="2" destOrd="0" parTransId="{73ADF64D-D653-41AD-A3BA-17988987D8C7}" sibTransId="{32243973-CE82-4AA3-9F2F-6A0AE1496869}"/>
    <dgm:cxn modelId="{4DED8E2C-F714-47CE-9DBC-6903A477273D}" type="presOf" srcId="{CE7B4DA5-B41E-4F0D-84A2-CEA115526DE2}" destId="{CA9CE37E-E812-40FE-B072-7733611FB029}" srcOrd="0" destOrd="0" presId="urn:microsoft.com/office/officeart/2005/8/layout/hList1"/>
    <dgm:cxn modelId="{1B684364-0DAB-4EAF-AC10-78FF7E55A454}" type="presOf" srcId="{85432154-D680-4240-A0FD-E6AF20E6D2B0}" destId="{CA9CE37E-E812-40FE-B072-7733611FB029}" srcOrd="0" destOrd="2" presId="urn:microsoft.com/office/officeart/2005/8/layout/hList1"/>
    <dgm:cxn modelId="{68F25064-976E-43C5-855C-0B235790B64B}" srcId="{7C5AAA7B-841C-4596-ABEF-238617C55490}" destId="{FDDD9E4F-553C-47F8-8352-C845D12CD51B}" srcOrd="1" destOrd="0" parTransId="{A82610EA-07D7-475C-944B-77FEDCE556F8}" sibTransId="{04389BD9-132B-43DE-A4D0-B252200E3227}"/>
    <dgm:cxn modelId="{71F08047-D93E-40F6-87AC-4C4CE5A8833E}" srcId="{58D43E61-6482-4001-8827-25EB1A32B763}" destId="{EA687838-CFF5-4C84-AE11-E560327C5B99}" srcOrd="2" destOrd="0" parTransId="{CF98393E-E7F7-49A4-BA52-CFE74C514B6C}" sibTransId="{F586F591-6FA6-4417-8F86-B445177EF104}"/>
    <dgm:cxn modelId="{5304C347-6731-4F02-8591-8BEF29402D16}" srcId="{7C5AAA7B-841C-4596-ABEF-238617C55490}" destId="{462E707D-766D-4463-90BD-5C6BCEBD7163}" srcOrd="0" destOrd="0" parTransId="{7BF4DCE5-AE6C-409C-98C1-6A04954DF551}" sibTransId="{8B4D8102-8817-4675-A492-19C10A1BD452}"/>
    <dgm:cxn modelId="{743CE447-EE55-4944-872D-C8741AE9C024}" type="presOf" srcId="{7C0D4FAD-C232-42C9-9F80-D553AF421D8F}" destId="{B815D7CF-37DE-47B8-8567-0FD95FD09BA5}" srcOrd="0" destOrd="1" presId="urn:microsoft.com/office/officeart/2005/8/layout/hList1"/>
    <dgm:cxn modelId="{5FFA0669-658B-4128-9E76-2829BCEDB6C6}" srcId="{0FF28945-D828-4B53-B042-7A3BC1DF1DDD}" destId="{54630A94-7443-42E5-88C4-EFCE511CB583}" srcOrd="1" destOrd="0" parTransId="{DA4BC89C-85D2-45BC-AC0A-C839FF2A3533}" sibTransId="{28ADAA3C-9CAB-46F1-97E2-78F2661D6DB4}"/>
    <dgm:cxn modelId="{EC9F3571-062B-4858-83A9-122387C675B9}" srcId="{255273A1-6484-477C-9481-E207AD3C24FD}" destId="{6FCEA74A-C3EE-454D-85E0-F0C95F360B67}" srcOrd="2" destOrd="0" parTransId="{8F50E8B3-7841-42C7-9027-D1FE99A0F461}" sibTransId="{10B56CF8-0E1C-490A-B193-4CF46D5B5979}"/>
    <dgm:cxn modelId="{9662BA71-C8F7-49CA-8110-C813F8BADD69}" srcId="{58D43E61-6482-4001-8827-25EB1A32B763}" destId="{A0ECCBF0-8881-40C5-9B8C-DF636D2FB628}" srcOrd="0" destOrd="0" parTransId="{BA659896-3230-4C2C-9CCF-4AA011FCD74A}" sibTransId="{9AC12C1A-C3BA-484F-9634-1F4BBDDD8BA9}"/>
    <dgm:cxn modelId="{D31CCA56-6602-4613-BC1D-8C5DDBE14730}" type="presOf" srcId="{FF600D28-208D-4408-B5EF-9CC10A8D4004}" destId="{E9E051F9-3A95-40CD-A8FD-3A5B14DD9060}" srcOrd="0" destOrd="2" presId="urn:microsoft.com/office/officeart/2005/8/layout/hList1"/>
    <dgm:cxn modelId="{3D71467B-AC8B-4672-B922-825FAB6C240A}" srcId="{199B277E-77AB-4B89-9322-383BBEE79836}" destId="{7C5AAA7B-841C-4596-ABEF-238617C55490}" srcOrd="2" destOrd="0" parTransId="{4847CE17-EB4F-4933-BA3A-7B62F096A9FB}" sibTransId="{F94F670B-082C-44A9-8DF6-9335A6961D52}"/>
    <dgm:cxn modelId="{256AFF7D-F9BC-462D-8596-24267B15D7E3}" srcId="{58D43E61-6482-4001-8827-25EB1A32B763}" destId="{62433538-A062-4B36-8896-D63B867C2450}" srcOrd="1" destOrd="0" parTransId="{9D7F0F21-A65B-4FC1-93E3-EE74C87F7A4B}" sibTransId="{86804CF7-F8E3-4A73-BB6F-866BE375EE41}"/>
    <dgm:cxn modelId="{F94AF681-9261-4EC0-8FCE-ECE3E338E048}" type="presOf" srcId="{6FCEA74A-C3EE-454D-85E0-F0C95F360B67}" destId="{B815D7CF-37DE-47B8-8567-0FD95FD09BA5}" srcOrd="0" destOrd="2" presId="urn:microsoft.com/office/officeart/2005/8/layout/hList1"/>
    <dgm:cxn modelId="{34BBA08B-7916-4905-9712-D9E478F9CD8C}" type="presOf" srcId="{0FF28945-D828-4B53-B042-7A3BC1DF1DDD}" destId="{04BFF592-38F6-451A-9D24-F4877B925F79}" srcOrd="0" destOrd="0" presId="urn:microsoft.com/office/officeart/2005/8/layout/hList1"/>
    <dgm:cxn modelId="{8241C690-F828-4835-828A-25103F1B75BE}" type="presOf" srcId="{B29F72C9-B95E-4948-BB9E-4A6E2EB89C14}" destId="{B815D7CF-37DE-47B8-8567-0FD95FD09BA5}" srcOrd="0" destOrd="0" presId="urn:microsoft.com/office/officeart/2005/8/layout/hList1"/>
    <dgm:cxn modelId="{7B12CF97-19BC-49E6-A654-2C729D3DC14F}" srcId="{0FF28945-D828-4B53-B042-7A3BC1DF1DDD}" destId="{DB57D172-53F7-4E38-9F60-8EC2193DA8CA}" srcOrd="3" destOrd="0" parTransId="{316BBE09-8302-48DC-8CA1-4466BAEAA2DA}" sibTransId="{D2B469FE-A49D-4FAD-A581-D2BC5A1D6EE8}"/>
    <dgm:cxn modelId="{06BCB49F-2579-4B6D-ADC9-4D1E1BC7D52C}" srcId="{255273A1-6484-477C-9481-E207AD3C24FD}" destId="{B29F72C9-B95E-4948-BB9E-4A6E2EB89C14}" srcOrd="0" destOrd="0" parTransId="{A97AECBA-0FBB-4DD5-850B-B020BC19970D}" sibTransId="{AD5AF5A5-44F6-46CF-9F23-EE852EAB4B0F}"/>
    <dgm:cxn modelId="{A899CDAC-F949-480F-A59C-1B9A5C01EC74}" srcId="{255273A1-6484-477C-9481-E207AD3C24FD}" destId="{7C0D4FAD-C232-42C9-9F80-D553AF421D8F}" srcOrd="1" destOrd="0" parTransId="{3C7BF574-94F5-4FE2-9AAF-39D1E2420611}" sibTransId="{445C860C-D718-4294-94FE-47D68A24CDE5}"/>
    <dgm:cxn modelId="{0A1B21B6-B09D-4D8D-A612-EBC929A7D5BB}" type="presOf" srcId="{199B277E-77AB-4B89-9322-383BBEE79836}" destId="{A968C719-DA6D-4141-A138-D259B9399D66}" srcOrd="0" destOrd="0" presId="urn:microsoft.com/office/officeart/2005/8/layout/hList1"/>
    <dgm:cxn modelId="{6665F1C1-F26B-4CB3-9235-1C4BC70D114C}" type="presOf" srcId="{54630A94-7443-42E5-88C4-EFCE511CB583}" destId="{CA9CE37E-E812-40FE-B072-7733611FB029}" srcOrd="0" destOrd="1" presId="urn:microsoft.com/office/officeart/2005/8/layout/hList1"/>
    <dgm:cxn modelId="{A1C7F5C3-CB3E-4B29-BF5F-F9F8E0B3C132}" srcId="{199B277E-77AB-4B89-9322-383BBEE79836}" destId="{58D43E61-6482-4001-8827-25EB1A32B763}" srcOrd="1" destOrd="0" parTransId="{ABCE349D-E561-4B28-8AEB-3A869FFA9F60}" sibTransId="{31F44ECC-B1ED-41EB-A21D-10EE5D5EDEAD}"/>
    <dgm:cxn modelId="{F27CF3D1-9C20-4B5C-A4E4-348674063D15}" srcId="{0FF28945-D828-4B53-B042-7A3BC1DF1DDD}" destId="{CE7B4DA5-B41E-4F0D-84A2-CEA115526DE2}" srcOrd="0" destOrd="0" parTransId="{B88A531B-BEA4-403C-9FD2-D49363B47589}" sibTransId="{6AD6FAA6-FB96-4C55-B79B-D822B3F8039F}"/>
    <dgm:cxn modelId="{C4E5EAE3-C297-4452-A9AF-A582D4196E04}" srcId="{199B277E-77AB-4B89-9322-383BBEE79836}" destId="{0FF28945-D828-4B53-B042-7A3BC1DF1DDD}" srcOrd="3" destOrd="0" parTransId="{03D32398-C201-45DF-96E6-3519EA724509}" sibTransId="{40081804-2CB7-401A-A839-E876C6659780}"/>
    <dgm:cxn modelId="{01B294E4-D8EE-474F-8303-E226A8AE0FB8}" srcId="{7C5AAA7B-841C-4596-ABEF-238617C55490}" destId="{FF600D28-208D-4408-B5EF-9CC10A8D4004}" srcOrd="2" destOrd="0" parTransId="{D9A420D4-C2B9-45FC-BB74-F6D3471154A8}" sibTransId="{17B759C5-3506-4438-83BE-8D78F8748E31}"/>
    <dgm:cxn modelId="{FF5DB4E7-21D3-4ED1-B72F-ED7E855C6369}" type="presOf" srcId="{58D43E61-6482-4001-8827-25EB1A32B763}" destId="{D027A30B-58E6-4FB5-8E39-F539895B77EA}" srcOrd="0" destOrd="0" presId="urn:microsoft.com/office/officeart/2005/8/layout/hList1"/>
    <dgm:cxn modelId="{CB39E5E8-AB13-4A47-BA47-8EBC62EE9BB9}" type="presOf" srcId="{FDDD9E4F-553C-47F8-8352-C845D12CD51B}" destId="{E9E051F9-3A95-40CD-A8FD-3A5B14DD9060}" srcOrd="0" destOrd="1" presId="urn:microsoft.com/office/officeart/2005/8/layout/hList1"/>
    <dgm:cxn modelId="{205641F8-CC2F-4793-83DF-0E27A2222006}" type="presOf" srcId="{255273A1-6484-477C-9481-E207AD3C24FD}" destId="{798DD672-C761-4DCD-B1A8-6B2545AC3737}" srcOrd="0" destOrd="0" presId="urn:microsoft.com/office/officeart/2005/8/layout/hList1"/>
    <dgm:cxn modelId="{E25B5BFA-BB3F-4F60-A186-4CF7AD57019B}" srcId="{199B277E-77AB-4B89-9322-383BBEE79836}" destId="{255273A1-6484-477C-9481-E207AD3C24FD}" srcOrd="0" destOrd="0" parTransId="{E6F7AD7D-EA28-4451-BAE2-8F89132E3AAE}" sibTransId="{D5FA81C1-5C2F-4667-BD8C-7036ADDA0859}"/>
    <dgm:cxn modelId="{39BFE11C-0FD8-4370-B34B-E137D52758BF}" type="presParOf" srcId="{A968C719-DA6D-4141-A138-D259B9399D66}" destId="{92D36174-B5D6-4ECC-AC97-3F5D9FACCAF1}" srcOrd="0" destOrd="0" presId="urn:microsoft.com/office/officeart/2005/8/layout/hList1"/>
    <dgm:cxn modelId="{57D22060-8ED7-4464-8FDB-576577DECC26}" type="presParOf" srcId="{92D36174-B5D6-4ECC-AC97-3F5D9FACCAF1}" destId="{798DD672-C761-4DCD-B1A8-6B2545AC3737}" srcOrd="0" destOrd="0" presId="urn:microsoft.com/office/officeart/2005/8/layout/hList1"/>
    <dgm:cxn modelId="{4DA630D4-B1AF-4164-A4C5-FCC14E462FCC}" type="presParOf" srcId="{92D36174-B5D6-4ECC-AC97-3F5D9FACCAF1}" destId="{B815D7CF-37DE-47B8-8567-0FD95FD09BA5}" srcOrd="1" destOrd="0" presId="urn:microsoft.com/office/officeart/2005/8/layout/hList1"/>
    <dgm:cxn modelId="{10E7CBAC-246F-4958-B5A4-9174880DF434}" type="presParOf" srcId="{A968C719-DA6D-4141-A138-D259B9399D66}" destId="{B1E9FE3C-EACC-4A3F-8914-4CB64E869C36}" srcOrd="1" destOrd="0" presId="urn:microsoft.com/office/officeart/2005/8/layout/hList1"/>
    <dgm:cxn modelId="{E389993A-7468-41D9-92FA-9C6726559982}" type="presParOf" srcId="{A968C719-DA6D-4141-A138-D259B9399D66}" destId="{A7155F5A-A305-49B0-9A87-57FAC439F626}" srcOrd="2" destOrd="0" presId="urn:microsoft.com/office/officeart/2005/8/layout/hList1"/>
    <dgm:cxn modelId="{7E383CEC-0DE6-417B-BA3B-0AB37119218D}" type="presParOf" srcId="{A7155F5A-A305-49B0-9A87-57FAC439F626}" destId="{D027A30B-58E6-4FB5-8E39-F539895B77EA}" srcOrd="0" destOrd="0" presId="urn:microsoft.com/office/officeart/2005/8/layout/hList1"/>
    <dgm:cxn modelId="{832D5B20-1043-42AB-B372-B1DC421C8F29}" type="presParOf" srcId="{A7155F5A-A305-49B0-9A87-57FAC439F626}" destId="{03C0C195-F019-4AB1-85D9-83269BB564C3}" srcOrd="1" destOrd="0" presId="urn:microsoft.com/office/officeart/2005/8/layout/hList1"/>
    <dgm:cxn modelId="{A9FF7924-4D7A-474D-9C33-7C5AF7E3A1B9}" type="presParOf" srcId="{A968C719-DA6D-4141-A138-D259B9399D66}" destId="{E93BCF5A-7058-4921-A524-025E68DBE725}" srcOrd="3" destOrd="0" presId="urn:microsoft.com/office/officeart/2005/8/layout/hList1"/>
    <dgm:cxn modelId="{AA5C8150-5A52-4C2A-A2E0-47B25DF76183}" type="presParOf" srcId="{A968C719-DA6D-4141-A138-D259B9399D66}" destId="{D1570495-8D4B-44FB-A7B5-106FC8964ADD}" srcOrd="4" destOrd="0" presId="urn:microsoft.com/office/officeart/2005/8/layout/hList1"/>
    <dgm:cxn modelId="{E22521FB-09E4-47A6-9756-16F852FE6254}" type="presParOf" srcId="{D1570495-8D4B-44FB-A7B5-106FC8964ADD}" destId="{4EDC726D-E35B-4A58-A3BB-2B78B2354D09}" srcOrd="0" destOrd="0" presId="urn:microsoft.com/office/officeart/2005/8/layout/hList1"/>
    <dgm:cxn modelId="{166C51C1-7BF5-4B4E-ACAB-A60540258ACE}" type="presParOf" srcId="{D1570495-8D4B-44FB-A7B5-106FC8964ADD}" destId="{E9E051F9-3A95-40CD-A8FD-3A5B14DD9060}" srcOrd="1" destOrd="0" presId="urn:microsoft.com/office/officeart/2005/8/layout/hList1"/>
    <dgm:cxn modelId="{7CD746B6-FC63-4383-809F-1584010D4116}" type="presParOf" srcId="{A968C719-DA6D-4141-A138-D259B9399D66}" destId="{22EC4419-441C-4B90-B578-3CB736483E5A}" srcOrd="5" destOrd="0" presId="urn:microsoft.com/office/officeart/2005/8/layout/hList1"/>
    <dgm:cxn modelId="{071CE8DC-9FB4-4EF1-B4D5-BA9C4B5F235F}" type="presParOf" srcId="{A968C719-DA6D-4141-A138-D259B9399D66}" destId="{978F7E6F-8261-43A7-9574-B73E468D87AA}" srcOrd="6" destOrd="0" presId="urn:microsoft.com/office/officeart/2005/8/layout/hList1"/>
    <dgm:cxn modelId="{BB60B2D9-D425-4A2F-902E-BB0391616504}" type="presParOf" srcId="{978F7E6F-8261-43A7-9574-B73E468D87AA}" destId="{04BFF592-38F6-451A-9D24-F4877B925F79}" srcOrd="0" destOrd="0" presId="urn:microsoft.com/office/officeart/2005/8/layout/hList1"/>
    <dgm:cxn modelId="{3449904E-2D04-40DE-BF27-CDC473BB4A33}" type="presParOf" srcId="{978F7E6F-8261-43A7-9574-B73E468D87AA}" destId="{CA9CE37E-E812-40FE-B072-7733611FB0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CBF914-ED75-49EA-9E65-4DA113D417F6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47506D2-4FA9-472D-806B-7E1D36AA566C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Beca de las HFLF. 66%</a:t>
          </a:r>
        </a:p>
      </dgm:t>
    </dgm:pt>
    <dgm:pt modelId="{D3ABD366-25D8-42A7-BF3E-2462145A2F18}" type="parTrans" cxnId="{ABF97875-EEFB-404F-B4ED-0EB8E2E3878F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CD953A40-4ACB-4B1A-9A4F-4438E242A894}" type="sibTrans" cxnId="{ABF97875-EEFB-404F-B4ED-0EB8E2E3878F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EFE65C9C-3E56-4976-94B2-8DB3ADA4FC94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Amigos de las Franciscanas 24%</a:t>
          </a:r>
        </a:p>
      </dgm:t>
    </dgm:pt>
    <dgm:pt modelId="{3F84DA8F-4D23-4580-89D6-B0D467661612}" type="parTrans" cxnId="{92A844B4-7D29-4CDB-B971-85686C77BB41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BCA8B2F4-DDA1-4EE6-8AEA-C52DFEFE26C8}" type="sibTrans" cxnId="{92A844B4-7D29-4CDB-B971-85686C77BB41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1FFD1A86-E90C-49D4-943A-ABCAE3B70FA6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Donación Nacional 2%</a:t>
          </a:r>
        </a:p>
      </dgm:t>
    </dgm:pt>
    <dgm:pt modelId="{8D14271E-FB8D-4EEF-93B2-57A3EA6E548D}" type="parTrans" cxnId="{DE8630EA-5C61-44B3-86E8-4F59D6DC7791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9AEF4854-D849-4D47-B5F3-4B1103E38B1A}" type="sibTrans" cxnId="{DE8630EA-5C61-44B3-86E8-4F59D6DC7791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90C403F9-41BF-44BE-A098-51866784C658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Actividades de recaudación 6%</a:t>
          </a:r>
        </a:p>
      </dgm:t>
    </dgm:pt>
    <dgm:pt modelId="{70462EA9-0206-4294-B0C1-0DDF5529013D}" type="parTrans" cxnId="{6E4515DB-43D0-4EB6-B829-F704BDDEF4D3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ECEA7817-9267-4464-A653-BFAFE801AA62}" type="sibTrans" cxnId="{6E4515DB-43D0-4EB6-B829-F704BDDEF4D3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6D2676D5-FC4D-4CD2-8651-0D5E34DBBE3F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Donación de las familias de los ejidos</a:t>
          </a:r>
        </a:p>
      </dgm:t>
    </dgm:pt>
    <dgm:pt modelId="{AE21891F-5B12-43BF-A570-2D2CB05B4B83}" type="parTrans" cxnId="{596056DB-1848-4427-927E-0BEDD7D6AA63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C572B6A5-6E8E-44A7-8B2C-DFF39EA5F0B1}" type="sibTrans" cxnId="{596056DB-1848-4427-927E-0BEDD7D6AA63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EAE6EBBA-4B4D-45D5-AB84-7AA47A7DA0C3}" type="pres">
      <dgm:prSet presAssocID="{5DCBF914-ED75-49EA-9E65-4DA113D417F6}" presName="cycle" presStyleCnt="0">
        <dgm:presLayoutVars>
          <dgm:dir/>
          <dgm:resizeHandles val="exact"/>
        </dgm:presLayoutVars>
      </dgm:prSet>
      <dgm:spPr/>
    </dgm:pt>
    <dgm:pt modelId="{C8762174-7734-4416-8808-8E1CA4AFCE20}" type="pres">
      <dgm:prSet presAssocID="{A47506D2-4FA9-472D-806B-7E1D36AA566C}" presName="dummy" presStyleCnt="0"/>
      <dgm:spPr/>
    </dgm:pt>
    <dgm:pt modelId="{2DCD6BE9-1D10-47AD-A7CB-4EE1F9B26678}" type="pres">
      <dgm:prSet presAssocID="{A47506D2-4FA9-472D-806B-7E1D36AA566C}" presName="node" presStyleLbl="revTx" presStyleIdx="0" presStyleCnt="5">
        <dgm:presLayoutVars>
          <dgm:bulletEnabled val="1"/>
        </dgm:presLayoutVars>
      </dgm:prSet>
      <dgm:spPr/>
    </dgm:pt>
    <dgm:pt modelId="{B0BAE498-B83A-4205-ACD7-7AFF43664977}" type="pres">
      <dgm:prSet presAssocID="{CD953A40-4ACB-4B1A-9A4F-4438E242A894}" presName="sibTrans" presStyleLbl="node1" presStyleIdx="0" presStyleCnt="5"/>
      <dgm:spPr/>
    </dgm:pt>
    <dgm:pt modelId="{30FB110C-0517-4301-AF85-6B06A4F579FD}" type="pres">
      <dgm:prSet presAssocID="{EFE65C9C-3E56-4976-94B2-8DB3ADA4FC94}" presName="dummy" presStyleCnt="0"/>
      <dgm:spPr/>
    </dgm:pt>
    <dgm:pt modelId="{9EF4416D-1F41-412B-ABA3-801E7A92A10C}" type="pres">
      <dgm:prSet presAssocID="{EFE65C9C-3E56-4976-94B2-8DB3ADA4FC94}" presName="node" presStyleLbl="revTx" presStyleIdx="1" presStyleCnt="5">
        <dgm:presLayoutVars>
          <dgm:bulletEnabled val="1"/>
        </dgm:presLayoutVars>
      </dgm:prSet>
      <dgm:spPr/>
    </dgm:pt>
    <dgm:pt modelId="{446880CF-8A13-47BF-8A3C-2DE51FA350A8}" type="pres">
      <dgm:prSet presAssocID="{BCA8B2F4-DDA1-4EE6-8AEA-C52DFEFE26C8}" presName="sibTrans" presStyleLbl="node1" presStyleIdx="1" presStyleCnt="5"/>
      <dgm:spPr/>
    </dgm:pt>
    <dgm:pt modelId="{7AD217FF-555C-4D70-8AC6-EF0417FFCBE7}" type="pres">
      <dgm:prSet presAssocID="{1FFD1A86-E90C-49D4-943A-ABCAE3B70FA6}" presName="dummy" presStyleCnt="0"/>
      <dgm:spPr/>
    </dgm:pt>
    <dgm:pt modelId="{87901313-2434-46F3-9B90-92587247C4F7}" type="pres">
      <dgm:prSet presAssocID="{1FFD1A86-E90C-49D4-943A-ABCAE3B70FA6}" presName="node" presStyleLbl="revTx" presStyleIdx="2" presStyleCnt="5">
        <dgm:presLayoutVars>
          <dgm:bulletEnabled val="1"/>
        </dgm:presLayoutVars>
      </dgm:prSet>
      <dgm:spPr/>
    </dgm:pt>
    <dgm:pt modelId="{D41900C8-E154-4103-B9F4-66889D0D0317}" type="pres">
      <dgm:prSet presAssocID="{9AEF4854-D849-4D47-B5F3-4B1103E38B1A}" presName="sibTrans" presStyleLbl="node1" presStyleIdx="2" presStyleCnt="5"/>
      <dgm:spPr/>
    </dgm:pt>
    <dgm:pt modelId="{359F67CF-0AC8-470E-9266-53BABAE9CB3A}" type="pres">
      <dgm:prSet presAssocID="{90C403F9-41BF-44BE-A098-51866784C658}" presName="dummy" presStyleCnt="0"/>
      <dgm:spPr/>
    </dgm:pt>
    <dgm:pt modelId="{66339EAA-5179-4C10-BB59-4F89D54F32B8}" type="pres">
      <dgm:prSet presAssocID="{90C403F9-41BF-44BE-A098-51866784C658}" presName="node" presStyleLbl="revTx" presStyleIdx="3" presStyleCnt="5">
        <dgm:presLayoutVars>
          <dgm:bulletEnabled val="1"/>
        </dgm:presLayoutVars>
      </dgm:prSet>
      <dgm:spPr/>
    </dgm:pt>
    <dgm:pt modelId="{725127BB-C0B3-4C16-BB6F-D455656B19F9}" type="pres">
      <dgm:prSet presAssocID="{ECEA7817-9267-4464-A653-BFAFE801AA62}" presName="sibTrans" presStyleLbl="node1" presStyleIdx="3" presStyleCnt="5"/>
      <dgm:spPr/>
    </dgm:pt>
    <dgm:pt modelId="{2FA8F344-B1B2-4066-ADE5-4DE4FFF736BA}" type="pres">
      <dgm:prSet presAssocID="{6D2676D5-FC4D-4CD2-8651-0D5E34DBBE3F}" presName="dummy" presStyleCnt="0"/>
      <dgm:spPr/>
    </dgm:pt>
    <dgm:pt modelId="{9A640577-08C3-4744-A20D-C641F7D57712}" type="pres">
      <dgm:prSet presAssocID="{6D2676D5-FC4D-4CD2-8651-0D5E34DBBE3F}" presName="node" presStyleLbl="revTx" presStyleIdx="4" presStyleCnt="5">
        <dgm:presLayoutVars>
          <dgm:bulletEnabled val="1"/>
        </dgm:presLayoutVars>
      </dgm:prSet>
      <dgm:spPr/>
    </dgm:pt>
    <dgm:pt modelId="{0BCAE4D6-28B2-468B-971B-7152D9D9B4A1}" type="pres">
      <dgm:prSet presAssocID="{C572B6A5-6E8E-44A7-8B2C-DFF39EA5F0B1}" presName="sibTrans" presStyleLbl="node1" presStyleIdx="4" presStyleCnt="5"/>
      <dgm:spPr/>
    </dgm:pt>
  </dgm:ptLst>
  <dgm:cxnLst>
    <dgm:cxn modelId="{17D4AC12-BD3F-44FB-A805-0ABE87A2778B}" type="presOf" srcId="{5DCBF914-ED75-49EA-9E65-4DA113D417F6}" destId="{EAE6EBBA-4B4D-45D5-AB84-7AA47A7DA0C3}" srcOrd="0" destOrd="0" presId="urn:microsoft.com/office/officeart/2005/8/layout/cycle1"/>
    <dgm:cxn modelId="{D7B6972B-7FBA-4BF3-8AB0-DC716B26F1B8}" type="presOf" srcId="{9AEF4854-D849-4D47-B5F3-4B1103E38B1A}" destId="{D41900C8-E154-4103-B9F4-66889D0D0317}" srcOrd="0" destOrd="0" presId="urn:microsoft.com/office/officeart/2005/8/layout/cycle1"/>
    <dgm:cxn modelId="{7DD0C538-8834-4D1A-BF1B-58A9EA79E5D7}" type="presOf" srcId="{BCA8B2F4-DDA1-4EE6-8AEA-C52DFEFE26C8}" destId="{446880CF-8A13-47BF-8A3C-2DE51FA350A8}" srcOrd="0" destOrd="0" presId="urn:microsoft.com/office/officeart/2005/8/layout/cycle1"/>
    <dgm:cxn modelId="{2D2E3D44-756D-463B-BCE3-1ADAF2EBFC63}" type="presOf" srcId="{CD953A40-4ACB-4B1A-9A4F-4438E242A894}" destId="{B0BAE498-B83A-4205-ACD7-7AFF43664977}" srcOrd="0" destOrd="0" presId="urn:microsoft.com/office/officeart/2005/8/layout/cycle1"/>
    <dgm:cxn modelId="{246C954F-2ACC-43DA-994F-8944DD62A553}" type="presOf" srcId="{1FFD1A86-E90C-49D4-943A-ABCAE3B70FA6}" destId="{87901313-2434-46F3-9B90-92587247C4F7}" srcOrd="0" destOrd="0" presId="urn:microsoft.com/office/officeart/2005/8/layout/cycle1"/>
    <dgm:cxn modelId="{98AC6051-F084-436E-B301-EFE67028548F}" type="presOf" srcId="{6D2676D5-FC4D-4CD2-8651-0D5E34DBBE3F}" destId="{9A640577-08C3-4744-A20D-C641F7D57712}" srcOrd="0" destOrd="0" presId="urn:microsoft.com/office/officeart/2005/8/layout/cycle1"/>
    <dgm:cxn modelId="{ABF97875-EEFB-404F-B4ED-0EB8E2E3878F}" srcId="{5DCBF914-ED75-49EA-9E65-4DA113D417F6}" destId="{A47506D2-4FA9-472D-806B-7E1D36AA566C}" srcOrd="0" destOrd="0" parTransId="{D3ABD366-25D8-42A7-BF3E-2462145A2F18}" sibTransId="{CD953A40-4ACB-4B1A-9A4F-4438E242A894}"/>
    <dgm:cxn modelId="{212C6E8A-0575-48CB-9E6B-80C9E374F194}" type="presOf" srcId="{ECEA7817-9267-4464-A653-BFAFE801AA62}" destId="{725127BB-C0B3-4C16-BB6F-D455656B19F9}" srcOrd="0" destOrd="0" presId="urn:microsoft.com/office/officeart/2005/8/layout/cycle1"/>
    <dgm:cxn modelId="{D8F24893-9DC7-41E1-B49F-32B6806D23B2}" type="presOf" srcId="{EFE65C9C-3E56-4976-94B2-8DB3ADA4FC94}" destId="{9EF4416D-1F41-412B-ABA3-801E7A92A10C}" srcOrd="0" destOrd="0" presId="urn:microsoft.com/office/officeart/2005/8/layout/cycle1"/>
    <dgm:cxn modelId="{92A844B4-7D29-4CDB-B971-85686C77BB41}" srcId="{5DCBF914-ED75-49EA-9E65-4DA113D417F6}" destId="{EFE65C9C-3E56-4976-94B2-8DB3ADA4FC94}" srcOrd="1" destOrd="0" parTransId="{3F84DA8F-4D23-4580-89D6-B0D467661612}" sibTransId="{BCA8B2F4-DDA1-4EE6-8AEA-C52DFEFE26C8}"/>
    <dgm:cxn modelId="{9EF3B1B6-62A4-41E3-8EFD-B3C5EFEC88CD}" type="presOf" srcId="{C572B6A5-6E8E-44A7-8B2C-DFF39EA5F0B1}" destId="{0BCAE4D6-28B2-468B-971B-7152D9D9B4A1}" srcOrd="0" destOrd="0" presId="urn:microsoft.com/office/officeart/2005/8/layout/cycle1"/>
    <dgm:cxn modelId="{B37259C8-C079-43AE-B87C-729AA6368A96}" type="presOf" srcId="{A47506D2-4FA9-472D-806B-7E1D36AA566C}" destId="{2DCD6BE9-1D10-47AD-A7CB-4EE1F9B26678}" srcOrd="0" destOrd="0" presId="urn:microsoft.com/office/officeart/2005/8/layout/cycle1"/>
    <dgm:cxn modelId="{6E4515DB-43D0-4EB6-B829-F704BDDEF4D3}" srcId="{5DCBF914-ED75-49EA-9E65-4DA113D417F6}" destId="{90C403F9-41BF-44BE-A098-51866784C658}" srcOrd="3" destOrd="0" parTransId="{70462EA9-0206-4294-B0C1-0DDF5529013D}" sibTransId="{ECEA7817-9267-4464-A653-BFAFE801AA62}"/>
    <dgm:cxn modelId="{596056DB-1848-4427-927E-0BEDD7D6AA63}" srcId="{5DCBF914-ED75-49EA-9E65-4DA113D417F6}" destId="{6D2676D5-FC4D-4CD2-8651-0D5E34DBBE3F}" srcOrd="4" destOrd="0" parTransId="{AE21891F-5B12-43BF-A570-2D2CB05B4B83}" sibTransId="{C572B6A5-6E8E-44A7-8B2C-DFF39EA5F0B1}"/>
    <dgm:cxn modelId="{DE8630EA-5C61-44B3-86E8-4F59D6DC7791}" srcId="{5DCBF914-ED75-49EA-9E65-4DA113D417F6}" destId="{1FFD1A86-E90C-49D4-943A-ABCAE3B70FA6}" srcOrd="2" destOrd="0" parTransId="{8D14271E-FB8D-4EEF-93B2-57A3EA6E548D}" sibTransId="{9AEF4854-D849-4D47-B5F3-4B1103E38B1A}"/>
    <dgm:cxn modelId="{C3DC70FE-2AE0-4BB1-BCB9-9DD155B492F9}" type="presOf" srcId="{90C403F9-41BF-44BE-A098-51866784C658}" destId="{66339EAA-5179-4C10-BB59-4F89D54F32B8}" srcOrd="0" destOrd="0" presId="urn:microsoft.com/office/officeart/2005/8/layout/cycle1"/>
    <dgm:cxn modelId="{29AED72E-F0A9-4731-8331-21CF6EBA06DC}" type="presParOf" srcId="{EAE6EBBA-4B4D-45D5-AB84-7AA47A7DA0C3}" destId="{C8762174-7734-4416-8808-8E1CA4AFCE20}" srcOrd="0" destOrd="0" presId="urn:microsoft.com/office/officeart/2005/8/layout/cycle1"/>
    <dgm:cxn modelId="{20FF1AF5-4E61-4AB7-B584-F20E94091FB7}" type="presParOf" srcId="{EAE6EBBA-4B4D-45D5-AB84-7AA47A7DA0C3}" destId="{2DCD6BE9-1D10-47AD-A7CB-4EE1F9B26678}" srcOrd="1" destOrd="0" presId="urn:microsoft.com/office/officeart/2005/8/layout/cycle1"/>
    <dgm:cxn modelId="{06A83723-E2D2-4FA3-AC2C-8A0420124E36}" type="presParOf" srcId="{EAE6EBBA-4B4D-45D5-AB84-7AA47A7DA0C3}" destId="{B0BAE498-B83A-4205-ACD7-7AFF43664977}" srcOrd="2" destOrd="0" presId="urn:microsoft.com/office/officeart/2005/8/layout/cycle1"/>
    <dgm:cxn modelId="{EA7F40D6-DD8D-4CCD-94FD-A5C2FF0FD6C3}" type="presParOf" srcId="{EAE6EBBA-4B4D-45D5-AB84-7AA47A7DA0C3}" destId="{30FB110C-0517-4301-AF85-6B06A4F579FD}" srcOrd="3" destOrd="0" presId="urn:microsoft.com/office/officeart/2005/8/layout/cycle1"/>
    <dgm:cxn modelId="{6495C87E-A4BB-4FEA-9993-F8F2375EE2B7}" type="presParOf" srcId="{EAE6EBBA-4B4D-45D5-AB84-7AA47A7DA0C3}" destId="{9EF4416D-1F41-412B-ABA3-801E7A92A10C}" srcOrd="4" destOrd="0" presId="urn:microsoft.com/office/officeart/2005/8/layout/cycle1"/>
    <dgm:cxn modelId="{4C7F311E-8374-4B1E-B8B4-41FFCE7B2129}" type="presParOf" srcId="{EAE6EBBA-4B4D-45D5-AB84-7AA47A7DA0C3}" destId="{446880CF-8A13-47BF-8A3C-2DE51FA350A8}" srcOrd="5" destOrd="0" presId="urn:microsoft.com/office/officeart/2005/8/layout/cycle1"/>
    <dgm:cxn modelId="{69340966-D9BE-44DA-93F4-B5405117BFF1}" type="presParOf" srcId="{EAE6EBBA-4B4D-45D5-AB84-7AA47A7DA0C3}" destId="{7AD217FF-555C-4D70-8AC6-EF0417FFCBE7}" srcOrd="6" destOrd="0" presId="urn:microsoft.com/office/officeart/2005/8/layout/cycle1"/>
    <dgm:cxn modelId="{7CF4D2BD-B7A0-4870-A7A6-C597EE0ADC93}" type="presParOf" srcId="{EAE6EBBA-4B4D-45D5-AB84-7AA47A7DA0C3}" destId="{87901313-2434-46F3-9B90-92587247C4F7}" srcOrd="7" destOrd="0" presId="urn:microsoft.com/office/officeart/2005/8/layout/cycle1"/>
    <dgm:cxn modelId="{5C0A5D40-30CA-408F-9F93-21D16D6854B3}" type="presParOf" srcId="{EAE6EBBA-4B4D-45D5-AB84-7AA47A7DA0C3}" destId="{D41900C8-E154-4103-B9F4-66889D0D0317}" srcOrd="8" destOrd="0" presId="urn:microsoft.com/office/officeart/2005/8/layout/cycle1"/>
    <dgm:cxn modelId="{0A38F4E1-4D36-4EB5-A3AB-C1B21A814940}" type="presParOf" srcId="{EAE6EBBA-4B4D-45D5-AB84-7AA47A7DA0C3}" destId="{359F67CF-0AC8-470E-9266-53BABAE9CB3A}" srcOrd="9" destOrd="0" presId="urn:microsoft.com/office/officeart/2005/8/layout/cycle1"/>
    <dgm:cxn modelId="{DD8A3276-9ABC-4228-A564-EBB616CBDAD4}" type="presParOf" srcId="{EAE6EBBA-4B4D-45D5-AB84-7AA47A7DA0C3}" destId="{66339EAA-5179-4C10-BB59-4F89D54F32B8}" srcOrd="10" destOrd="0" presId="urn:microsoft.com/office/officeart/2005/8/layout/cycle1"/>
    <dgm:cxn modelId="{A12C668E-5E93-459D-AA0C-45BEE0B8FB13}" type="presParOf" srcId="{EAE6EBBA-4B4D-45D5-AB84-7AA47A7DA0C3}" destId="{725127BB-C0B3-4C16-BB6F-D455656B19F9}" srcOrd="11" destOrd="0" presId="urn:microsoft.com/office/officeart/2005/8/layout/cycle1"/>
    <dgm:cxn modelId="{6FE13623-4397-44A6-B331-CF1516632B2A}" type="presParOf" srcId="{EAE6EBBA-4B4D-45D5-AB84-7AA47A7DA0C3}" destId="{2FA8F344-B1B2-4066-ADE5-4DE4FFF736BA}" srcOrd="12" destOrd="0" presId="urn:microsoft.com/office/officeart/2005/8/layout/cycle1"/>
    <dgm:cxn modelId="{BFD15993-8121-41C1-B559-09414DF3296C}" type="presParOf" srcId="{EAE6EBBA-4B4D-45D5-AB84-7AA47A7DA0C3}" destId="{9A640577-08C3-4744-A20D-C641F7D57712}" srcOrd="13" destOrd="0" presId="urn:microsoft.com/office/officeart/2005/8/layout/cycle1"/>
    <dgm:cxn modelId="{DE9CF009-9C85-497F-85A8-90DFC8B0A343}" type="presParOf" srcId="{EAE6EBBA-4B4D-45D5-AB84-7AA47A7DA0C3}" destId="{0BCAE4D6-28B2-468B-971B-7152D9D9B4A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CBF914-ED75-49EA-9E65-4DA113D417F6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47506D2-4FA9-472D-806B-7E1D36AA566C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Beca de las HFLF. 66%</a:t>
          </a:r>
        </a:p>
      </dgm:t>
    </dgm:pt>
    <dgm:pt modelId="{D3ABD366-25D8-42A7-BF3E-2462145A2F18}" type="parTrans" cxnId="{ABF97875-EEFB-404F-B4ED-0EB8E2E3878F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CD953A40-4ACB-4B1A-9A4F-4438E242A894}" type="sibTrans" cxnId="{ABF97875-EEFB-404F-B4ED-0EB8E2E3878F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EFE65C9C-3E56-4976-94B2-8DB3ADA4FC94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Amigos de las Franciscanas 24%</a:t>
          </a:r>
        </a:p>
      </dgm:t>
    </dgm:pt>
    <dgm:pt modelId="{3F84DA8F-4D23-4580-89D6-B0D467661612}" type="parTrans" cxnId="{92A844B4-7D29-4CDB-B971-85686C77BB41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BCA8B2F4-DDA1-4EE6-8AEA-C52DFEFE26C8}" type="sibTrans" cxnId="{92A844B4-7D29-4CDB-B971-85686C77BB41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1FFD1A86-E90C-49D4-943A-ABCAE3B70FA6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Donación Nacional 2%</a:t>
          </a:r>
        </a:p>
      </dgm:t>
    </dgm:pt>
    <dgm:pt modelId="{8D14271E-FB8D-4EEF-93B2-57A3EA6E548D}" type="parTrans" cxnId="{DE8630EA-5C61-44B3-86E8-4F59D6DC7791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9AEF4854-D849-4D47-B5F3-4B1103E38B1A}" type="sibTrans" cxnId="{DE8630EA-5C61-44B3-86E8-4F59D6DC7791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90C403F9-41BF-44BE-A098-51866784C658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Actividades de recaudación 6%</a:t>
          </a:r>
        </a:p>
      </dgm:t>
    </dgm:pt>
    <dgm:pt modelId="{70462EA9-0206-4294-B0C1-0DDF5529013D}" type="parTrans" cxnId="{6E4515DB-43D0-4EB6-B829-F704BDDEF4D3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ECEA7817-9267-4464-A653-BFAFE801AA62}" type="sibTrans" cxnId="{6E4515DB-43D0-4EB6-B829-F704BDDEF4D3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6D2676D5-FC4D-4CD2-8651-0D5E34DBBE3F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Donación de las familias de los ejidos</a:t>
          </a:r>
        </a:p>
      </dgm:t>
    </dgm:pt>
    <dgm:pt modelId="{AE21891F-5B12-43BF-A570-2D2CB05B4B83}" type="parTrans" cxnId="{596056DB-1848-4427-927E-0BEDD7D6AA63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C572B6A5-6E8E-44A7-8B2C-DFF39EA5F0B1}" type="sibTrans" cxnId="{596056DB-1848-4427-927E-0BEDD7D6AA63}">
      <dgm:prSet/>
      <dgm:spPr/>
      <dgm:t>
        <a:bodyPr/>
        <a:lstStyle/>
        <a:p>
          <a:endParaRPr lang="es-ES" b="1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EAE6EBBA-4B4D-45D5-AB84-7AA47A7DA0C3}" type="pres">
      <dgm:prSet presAssocID="{5DCBF914-ED75-49EA-9E65-4DA113D417F6}" presName="cycle" presStyleCnt="0">
        <dgm:presLayoutVars>
          <dgm:dir/>
          <dgm:resizeHandles val="exact"/>
        </dgm:presLayoutVars>
      </dgm:prSet>
      <dgm:spPr/>
    </dgm:pt>
    <dgm:pt modelId="{C8762174-7734-4416-8808-8E1CA4AFCE20}" type="pres">
      <dgm:prSet presAssocID="{A47506D2-4FA9-472D-806B-7E1D36AA566C}" presName="dummy" presStyleCnt="0"/>
      <dgm:spPr/>
    </dgm:pt>
    <dgm:pt modelId="{2DCD6BE9-1D10-47AD-A7CB-4EE1F9B26678}" type="pres">
      <dgm:prSet presAssocID="{A47506D2-4FA9-472D-806B-7E1D36AA566C}" presName="node" presStyleLbl="revTx" presStyleIdx="0" presStyleCnt="5">
        <dgm:presLayoutVars>
          <dgm:bulletEnabled val="1"/>
        </dgm:presLayoutVars>
      </dgm:prSet>
      <dgm:spPr/>
    </dgm:pt>
    <dgm:pt modelId="{B0BAE498-B83A-4205-ACD7-7AFF43664977}" type="pres">
      <dgm:prSet presAssocID="{CD953A40-4ACB-4B1A-9A4F-4438E242A894}" presName="sibTrans" presStyleLbl="node1" presStyleIdx="0" presStyleCnt="5"/>
      <dgm:spPr/>
    </dgm:pt>
    <dgm:pt modelId="{30FB110C-0517-4301-AF85-6B06A4F579FD}" type="pres">
      <dgm:prSet presAssocID="{EFE65C9C-3E56-4976-94B2-8DB3ADA4FC94}" presName="dummy" presStyleCnt="0"/>
      <dgm:spPr/>
    </dgm:pt>
    <dgm:pt modelId="{9EF4416D-1F41-412B-ABA3-801E7A92A10C}" type="pres">
      <dgm:prSet presAssocID="{EFE65C9C-3E56-4976-94B2-8DB3ADA4FC94}" presName="node" presStyleLbl="revTx" presStyleIdx="1" presStyleCnt="5">
        <dgm:presLayoutVars>
          <dgm:bulletEnabled val="1"/>
        </dgm:presLayoutVars>
      </dgm:prSet>
      <dgm:spPr/>
    </dgm:pt>
    <dgm:pt modelId="{446880CF-8A13-47BF-8A3C-2DE51FA350A8}" type="pres">
      <dgm:prSet presAssocID="{BCA8B2F4-DDA1-4EE6-8AEA-C52DFEFE26C8}" presName="sibTrans" presStyleLbl="node1" presStyleIdx="1" presStyleCnt="5"/>
      <dgm:spPr/>
    </dgm:pt>
    <dgm:pt modelId="{7AD217FF-555C-4D70-8AC6-EF0417FFCBE7}" type="pres">
      <dgm:prSet presAssocID="{1FFD1A86-E90C-49D4-943A-ABCAE3B70FA6}" presName="dummy" presStyleCnt="0"/>
      <dgm:spPr/>
    </dgm:pt>
    <dgm:pt modelId="{87901313-2434-46F3-9B90-92587247C4F7}" type="pres">
      <dgm:prSet presAssocID="{1FFD1A86-E90C-49D4-943A-ABCAE3B70FA6}" presName="node" presStyleLbl="revTx" presStyleIdx="2" presStyleCnt="5">
        <dgm:presLayoutVars>
          <dgm:bulletEnabled val="1"/>
        </dgm:presLayoutVars>
      </dgm:prSet>
      <dgm:spPr/>
    </dgm:pt>
    <dgm:pt modelId="{D41900C8-E154-4103-B9F4-66889D0D0317}" type="pres">
      <dgm:prSet presAssocID="{9AEF4854-D849-4D47-B5F3-4B1103E38B1A}" presName="sibTrans" presStyleLbl="node1" presStyleIdx="2" presStyleCnt="5"/>
      <dgm:spPr/>
    </dgm:pt>
    <dgm:pt modelId="{359F67CF-0AC8-470E-9266-53BABAE9CB3A}" type="pres">
      <dgm:prSet presAssocID="{90C403F9-41BF-44BE-A098-51866784C658}" presName="dummy" presStyleCnt="0"/>
      <dgm:spPr/>
    </dgm:pt>
    <dgm:pt modelId="{66339EAA-5179-4C10-BB59-4F89D54F32B8}" type="pres">
      <dgm:prSet presAssocID="{90C403F9-41BF-44BE-A098-51866784C658}" presName="node" presStyleLbl="revTx" presStyleIdx="3" presStyleCnt="5">
        <dgm:presLayoutVars>
          <dgm:bulletEnabled val="1"/>
        </dgm:presLayoutVars>
      </dgm:prSet>
      <dgm:spPr/>
    </dgm:pt>
    <dgm:pt modelId="{725127BB-C0B3-4C16-BB6F-D455656B19F9}" type="pres">
      <dgm:prSet presAssocID="{ECEA7817-9267-4464-A653-BFAFE801AA62}" presName="sibTrans" presStyleLbl="node1" presStyleIdx="3" presStyleCnt="5"/>
      <dgm:spPr/>
    </dgm:pt>
    <dgm:pt modelId="{2FA8F344-B1B2-4066-ADE5-4DE4FFF736BA}" type="pres">
      <dgm:prSet presAssocID="{6D2676D5-FC4D-4CD2-8651-0D5E34DBBE3F}" presName="dummy" presStyleCnt="0"/>
      <dgm:spPr/>
    </dgm:pt>
    <dgm:pt modelId="{9A640577-08C3-4744-A20D-C641F7D57712}" type="pres">
      <dgm:prSet presAssocID="{6D2676D5-FC4D-4CD2-8651-0D5E34DBBE3F}" presName="node" presStyleLbl="revTx" presStyleIdx="4" presStyleCnt="5">
        <dgm:presLayoutVars>
          <dgm:bulletEnabled val="1"/>
        </dgm:presLayoutVars>
      </dgm:prSet>
      <dgm:spPr/>
    </dgm:pt>
    <dgm:pt modelId="{0BCAE4D6-28B2-468B-971B-7152D9D9B4A1}" type="pres">
      <dgm:prSet presAssocID="{C572B6A5-6E8E-44A7-8B2C-DFF39EA5F0B1}" presName="sibTrans" presStyleLbl="node1" presStyleIdx="4" presStyleCnt="5"/>
      <dgm:spPr/>
    </dgm:pt>
  </dgm:ptLst>
  <dgm:cxnLst>
    <dgm:cxn modelId="{17D4AC12-BD3F-44FB-A805-0ABE87A2778B}" type="presOf" srcId="{5DCBF914-ED75-49EA-9E65-4DA113D417F6}" destId="{EAE6EBBA-4B4D-45D5-AB84-7AA47A7DA0C3}" srcOrd="0" destOrd="0" presId="urn:microsoft.com/office/officeart/2005/8/layout/cycle1"/>
    <dgm:cxn modelId="{D7B6972B-7FBA-4BF3-8AB0-DC716B26F1B8}" type="presOf" srcId="{9AEF4854-D849-4D47-B5F3-4B1103E38B1A}" destId="{D41900C8-E154-4103-B9F4-66889D0D0317}" srcOrd="0" destOrd="0" presId="urn:microsoft.com/office/officeart/2005/8/layout/cycle1"/>
    <dgm:cxn modelId="{7DD0C538-8834-4D1A-BF1B-58A9EA79E5D7}" type="presOf" srcId="{BCA8B2F4-DDA1-4EE6-8AEA-C52DFEFE26C8}" destId="{446880CF-8A13-47BF-8A3C-2DE51FA350A8}" srcOrd="0" destOrd="0" presId="urn:microsoft.com/office/officeart/2005/8/layout/cycle1"/>
    <dgm:cxn modelId="{2D2E3D44-756D-463B-BCE3-1ADAF2EBFC63}" type="presOf" srcId="{CD953A40-4ACB-4B1A-9A4F-4438E242A894}" destId="{B0BAE498-B83A-4205-ACD7-7AFF43664977}" srcOrd="0" destOrd="0" presId="urn:microsoft.com/office/officeart/2005/8/layout/cycle1"/>
    <dgm:cxn modelId="{246C954F-2ACC-43DA-994F-8944DD62A553}" type="presOf" srcId="{1FFD1A86-E90C-49D4-943A-ABCAE3B70FA6}" destId="{87901313-2434-46F3-9B90-92587247C4F7}" srcOrd="0" destOrd="0" presId="urn:microsoft.com/office/officeart/2005/8/layout/cycle1"/>
    <dgm:cxn modelId="{98AC6051-F084-436E-B301-EFE67028548F}" type="presOf" srcId="{6D2676D5-FC4D-4CD2-8651-0D5E34DBBE3F}" destId="{9A640577-08C3-4744-A20D-C641F7D57712}" srcOrd="0" destOrd="0" presId="urn:microsoft.com/office/officeart/2005/8/layout/cycle1"/>
    <dgm:cxn modelId="{ABF97875-EEFB-404F-B4ED-0EB8E2E3878F}" srcId="{5DCBF914-ED75-49EA-9E65-4DA113D417F6}" destId="{A47506D2-4FA9-472D-806B-7E1D36AA566C}" srcOrd="0" destOrd="0" parTransId="{D3ABD366-25D8-42A7-BF3E-2462145A2F18}" sibTransId="{CD953A40-4ACB-4B1A-9A4F-4438E242A894}"/>
    <dgm:cxn modelId="{212C6E8A-0575-48CB-9E6B-80C9E374F194}" type="presOf" srcId="{ECEA7817-9267-4464-A653-BFAFE801AA62}" destId="{725127BB-C0B3-4C16-BB6F-D455656B19F9}" srcOrd="0" destOrd="0" presId="urn:microsoft.com/office/officeart/2005/8/layout/cycle1"/>
    <dgm:cxn modelId="{D8F24893-9DC7-41E1-B49F-32B6806D23B2}" type="presOf" srcId="{EFE65C9C-3E56-4976-94B2-8DB3ADA4FC94}" destId="{9EF4416D-1F41-412B-ABA3-801E7A92A10C}" srcOrd="0" destOrd="0" presId="urn:microsoft.com/office/officeart/2005/8/layout/cycle1"/>
    <dgm:cxn modelId="{92A844B4-7D29-4CDB-B971-85686C77BB41}" srcId="{5DCBF914-ED75-49EA-9E65-4DA113D417F6}" destId="{EFE65C9C-3E56-4976-94B2-8DB3ADA4FC94}" srcOrd="1" destOrd="0" parTransId="{3F84DA8F-4D23-4580-89D6-B0D467661612}" sibTransId="{BCA8B2F4-DDA1-4EE6-8AEA-C52DFEFE26C8}"/>
    <dgm:cxn modelId="{9EF3B1B6-62A4-41E3-8EFD-B3C5EFEC88CD}" type="presOf" srcId="{C572B6A5-6E8E-44A7-8B2C-DFF39EA5F0B1}" destId="{0BCAE4D6-28B2-468B-971B-7152D9D9B4A1}" srcOrd="0" destOrd="0" presId="urn:microsoft.com/office/officeart/2005/8/layout/cycle1"/>
    <dgm:cxn modelId="{B37259C8-C079-43AE-B87C-729AA6368A96}" type="presOf" srcId="{A47506D2-4FA9-472D-806B-7E1D36AA566C}" destId="{2DCD6BE9-1D10-47AD-A7CB-4EE1F9B26678}" srcOrd="0" destOrd="0" presId="urn:microsoft.com/office/officeart/2005/8/layout/cycle1"/>
    <dgm:cxn modelId="{6E4515DB-43D0-4EB6-B829-F704BDDEF4D3}" srcId="{5DCBF914-ED75-49EA-9E65-4DA113D417F6}" destId="{90C403F9-41BF-44BE-A098-51866784C658}" srcOrd="3" destOrd="0" parTransId="{70462EA9-0206-4294-B0C1-0DDF5529013D}" sibTransId="{ECEA7817-9267-4464-A653-BFAFE801AA62}"/>
    <dgm:cxn modelId="{596056DB-1848-4427-927E-0BEDD7D6AA63}" srcId="{5DCBF914-ED75-49EA-9E65-4DA113D417F6}" destId="{6D2676D5-FC4D-4CD2-8651-0D5E34DBBE3F}" srcOrd="4" destOrd="0" parTransId="{AE21891F-5B12-43BF-A570-2D2CB05B4B83}" sibTransId="{C572B6A5-6E8E-44A7-8B2C-DFF39EA5F0B1}"/>
    <dgm:cxn modelId="{DE8630EA-5C61-44B3-86E8-4F59D6DC7791}" srcId="{5DCBF914-ED75-49EA-9E65-4DA113D417F6}" destId="{1FFD1A86-E90C-49D4-943A-ABCAE3B70FA6}" srcOrd="2" destOrd="0" parTransId="{8D14271E-FB8D-4EEF-93B2-57A3EA6E548D}" sibTransId="{9AEF4854-D849-4D47-B5F3-4B1103E38B1A}"/>
    <dgm:cxn modelId="{C3DC70FE-2AE0-4BB1-BCB9-9DD155B492F9}" type="presOf" srcId="{90C403F9-41BF-44BE-A098-51866784C658}" destId="{66339EAA-5179-4C10-BB59-4F89D54F32B8}" srcOrd="0" destOrd="0" presId="urn:microsoft.com/office/officeart/2005/8/layout/cycle1"/>
    <dgm:cxn modelId="{29AED72E-F0A9-4731-8331-21CF6EBA06DC}" type="presParOf" srcId="{EAE6EBBA-4B4D-45D5-AB84-7AA47A7DA0C3}" destId="{C8762174-7734-4416-8808-8E1CA4AFCE20}" srcOrd="0" destOrd="0" presId="urn:microsoft.com/office/officeart/2005/8/layout/cycle1"/>
    <dgm:cxn modelId="{20FF1AF5-4E61-4AB7-B584-F20E94091FB7}" type="presParOf" srcId="{EAE6EBBA-4B4D-45D5-AB84-7AA47A7DA0C3}" destId="{2DCD6BE9-1D10-47AD-A7CB-4EE1F9B26678}" srcOrd="1" destOrd="0" presId="urn:microsoft.com/office/officeart/2005/8/layout/cycle1"/>
    <dgm:cxn modelId="{06A83723-E2D2-4FA3-AC2C-8A0420124E36}" type="presParOf" srcId="{EAE6EBBA-4B4D-45D5-AB84-7AA47A7DA0C3}" destId="{B0BAE498-B83A-4205-ACD7-7AFF43664977}" srcOrd="2" destOrd="0" presId="urn:microsoft.com/office/officeart/2005/8/layout/cycle1"/>
    <dgm:cxn modelId="{EA7F40D6-DD8D-4CCD-94FD-A5C2FF0FD6C3}" type="presParOf" srcId="{EAE6EBBA-4B4D-45D5-AB84-7AA47A7DA0C3}" destId="{30FB110C-0517-4301-AF85-6B06A4F579FD}" srcOrd="3" destOrd="0" presId="urn:microsoft.com/office/officeart/2005/8/layout/cycle1"/>
    <dgm:cxn modelId="{6495C87E-A4BB-4FEA-9993-F8F2375EE2B7}" type="presParOf" srcId="{EAE6EBBA-4B4D-45D5-AB84-7AA47A7DA0C3}" destId="{9EF4416D-1F41-412B-ABA3-801E7A92A10C}" srcOrd="4" destOrd="0" presId="urn:microsoft.com/office/officeart/2005/8/layout/cycle1"/>
    <dgm:cxn modelId="{4C7F311E-8374-4B1E-B8B4-41FFCE7B2129}" type="presParOf" srcId="{EAE6EBBA-4B4D-45D5-AB84-7AA47A7DA0C3}" destId="{446880CF-8A13-47BF-8A3C-2DE51FA350A8}" srcOrd="5" destOrd="0" presId="urn:microsoft.com/office/officeart/2005/8/layout/cycle1"/>
    <dgm:cxn modelId="{69340966-D9BE-44DA-93F4-B5405117BFF1}" type="presParOf" srcId="{EAE6EBBA-4B4D-45D5-AB84-7AA47A7DA0C3}" destId="{7AD217FF-555C-4D70-8AC6-EF0417FFCBE7}" srcOrd="6" destOrd="0" presId="urn:microsoft.com/office/officeart/2005/8/layout/cycle1"/>
    <dgm:cxn modelId="{7CF4D2BD-B7A0-4870-A7A6-C597EE0ADC93}" type="presParOf" srcId="{EAE6EBBA-4B4D-45D5-AB84-7AA47A7DA0C3}" destId="{87901313-2434-46F3-9B90-92587247C4F7}" srcOrd="7" destOrd="0" presId="urn:microsoft.com/office/officeart/2005/8/layout/cycle1"/>
    <dgm:cxn modelId="{5C0A5D40-30CA-408F-9F93-21D16D6854B3}" type="presParOf" srcId="{EAE6EBBA-4B4D-45D5-AB84-7AA47A7DA0C3}" destId="{D41900C8-E154-4103-B9F4-66889D0D0317}" srcOrd="8" destOrd="0" presId="urn:microsoft.com/office/officeart/2005/8/layout/cycle1"/>
    <dgm:cxn modelId="{0A38F4E1-4D36-4EB5-A3AB-C1B21A814940}" type="presParOf" srcId="{EAE6EBBA-4B4D-45D5-AB84-7AA47A7DA0C3}" destId="{359F67CF-0AC8-470E-9266-53BABAE9CB3A}" srcOrd="9" destOrd="0" presId="urn:microsoft.com/office/officeart/2005/8/layout/cycle1"/>
    <dgm:cxn modelId="{DD8A3276-9ABC-4228-A564-EBB616CBDAD4}" type="presParOf" srcId="{EAE6EBBA-4B4D-45D5-AB84-7AA47A7DA0C3}" destId="{66339EAA-5179-4C10-BB59-4F89D54F32B8}" srcOrd="10" destOrd="0" presId="urn:microsoft.com/office/officeart/2005/8/layout/cycle1"/>
    <dgm:cxn modelId="{A12C668E-5E93-459D-AA0C-45BEE0B8FB13}" type="presParOf" srcId="{EAE6EBBA-4B4D-45D5-AB84-7AA47A7DA0C3}" destId="{725127BB-C0B3-4C16-BB6F-D455656B19F9}" srcOrd="11" destOrd="0" presId="urn:microsoft.com/office/officeart/2005/8/layout/cycle1"/>
    <dgm:cxn modelId="{6FE13623-4397-44A6-B331-CF1516632B2A}" type="presParOf" srcId="{EAE6EBBA-4B4D-45D5-AB84-7AA47A7DA0C3}" destId="{2FA8F344-B1B2-4066-ADE5-4DE4FFF736BA}" srcOrd="12" destOrd="0" presId="urn:microsoft.com/office/officeart/2005/8/layout/cycle1"/>
    <dgm:cxn modelId="{BFD15993-8121-41C1-B559-09414DF3296C}" type="presParOf" srcId="{EAE6EBBA-4B4D-45D5-AB84-7AA47A7DA0C3}" destId="{9A640577-08C3-4744-A20D-C641F7D57712}" srcOrd="13" destOrd="0" presId="urn:microsoft.com/office/officeart/2005/8/layout/cycle1"/>
    <dgm:cxn modelId="{DE9CF009-9C85-497F-85A8-90DFC8B0A343}" type="presParOf" srcId="{EAE6EBBA-4B4D-45D5-AB84-7AA47A7DA0C3}" destId="{0BCAE4D6-28B2-468B-971B-7152D9D9B4A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256402-DEC5-4499-87BD-998E7BEE32C4}" type="doc">
      <dgm:prSet loTypeId="urn:microsoft.com/office/officeart/2005/8/layout/gear1" loCatId="cycl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94288EC-733E-4575-B335-025795DD0B29}">
      <dgm:prSet phldrT="[Text]" custT="1"/>
      <dgm:spPr/>
      <dgm:t>
        <a:bodyPr/>
        <a:lstStyle/>
        <a:p>
          <a:r>
            <a:rPr lang="en-US" sz="1800" b="1" dirty="0" err="1"/>
            <a:t>Gastos</a:t>
          </a:r>
          <a:r>
            <a:rPr lang="en-US" sz="1800" b="1" dirty="0"/>
            <a:t> </a:t>
          </a:r>
          <a:r>
            <a:rPr lang="en-US" sz="1800" b="1" dirty="0" err="1"/>
            <a:t>administrativos</a:t>
          </a:r>
          <a:endParaRPr lang="en-US" sz="1800" b="1" dirty="0"/>
        </a:p>
        <a:p>
          <a:r>
            <a:rPr lang="en-US" sz="1800" b="1" dirty="0"/>
            <a:t>13% </a:t>
          </a:r>
        </a:p>
      </dgm:t>
    </dgm:pt>
    <dgm:pt modelId="{590AB849-7ED5-4F96-9D4F-99321DA13CDD}" type="parTrans" cxnId="{314E744F-E1E7-44BF-9D1A-6548CAD2C49A}">
      <dgm:prSet/>
      <dgm:spPr/>
      <dgm:t>
        <a:bodyPr/>
        <a:lstStyle/>
        <a:p>
          <a:endParaRPr lang="en-US"/>
        </a:p>
      </dgm:t>
    </dgm:pt>
    <dgm:pt modelId="{35684F29-D9F1-4E8A-999B-60FA2180934C}" type="sibTrans" cxnId="{314E744F-E1E7-44BF-9D1A-6548CAD2C49A}">
      <dgm:prSet/>
      <dgm:spPr/>
      <dgm:t>
        <a:bodyPr/>
        <a:lstStyle/>
        <a:p>
          <a:endParaRPr lang="en-US"/>
        </a:p>
      </dgm:t>
    </dgm:pt>
    <dgm:pt modelId="{86F2B511-CC5D-4C0B-AE6B-27B2E9A31EF6}">
      <dgm:prSet phldrT="[Text]" custT="1"/>
      <dgm:spPr/>
      <dgm:t>
        <a:bodyPr/>
        <a:lstStyle/>
        <a:p>
          <a:r>
            <a:rPr lang="en-US" sz="1400" b="1" dirty="0" err="1"/>
            <a:t>Gastos</a:t>
          </a:r>
          <a:r>
            <a:rPr lang="en-US" sz="1400" b="1" dirty="0"/>
            <a:t> operativo87%</a:t>
          </a:r>
        </a:p>
        <a:p>
          <a:endParaRPr lang="en-US" sz="1000" dirty="0"/>
        </a:p>
      </dgm:t>
    </dgm:pt>
    <dgm:pt modelId="{49CB9999-14A0-45BA-96A8-DE2DDA1A021D}" type="parTrans" cxnId="{28FAA45E-FA6F-4C46-8222-CBC1AE1C3566}">
      <dgm:prSet/>
      <dgm:spPr/>
      <dgm:t>
        <a:bodyPr/>
        <a:lstStyle/>
        <a:p>
          <a:endParaRPr lang="en-US"/>
        </a:p>
      </dgm:t>
    </dgm:pt>
    <dgm:pt modelId="{5B1D8B6A-4A6D-4D24-860C-023F62B7B855}" type="sibTrans" cxnId="{28FAA45E-FA6F-4C46-8222-CBC1AE1C3566}">
      <dgm:prSet/>
      <dgm:spPr/>
      <dgm:t>
        <a:bodyPr/>
        <a:lstStyle/>
        <a:p>
          <a:endParaRPr lang="en-US"/>
        </a:p>
      </dgm:t>
    </dgm:pt>
    <dgm:pt modelId="{63B98127-F685-4E53-BB7D-846F923FB3BC}" type="pres">
      <dgm:prSet presAssocID="{94256402-DEC5-4499-87BD-998E7BEE32C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056373-FA73-4C6E-8488-85B856F446EC}" type="pres">
      <dgm:prSet presAssocID="{C94288EC-733E-4575-B335-025795DD0B29}" presName="gear1" presStyleLbl="node1" presStyleIdx="0" presStyleCnt="2" custScaleX="115909">
        <dgm:presLayoutVars>
          <dgm:chMax val="1"/>
          <dgm:bulletEnabled val="1"/>
        </dgm:presLayoutVars>
      </dgm:prSet>
      <dgm:spPr/>
    </dgm:pt>
    <dgm:pt modelId="{7A7F968C-3281-4C72-9149-AAC6F94D4755}" type="pres">
      <dgm:prSet presAssocID="{C94288EC-733E-4575-B335-025795DD0B29}" presName="gear1srcNode" presStyleLbl="node1" presStyleIdx="0" presStyleCnt="2"/>
      <dgm:spPr/>
    </dgm:pt>
    <dgm:pt modelId="{D0718C56-9746-4412-A1F6-0729898A37F2}" type="pres">
      <dgm:prSet presAssocID="{C94288EC-733E-4575-B335-025795DD0B29}" presName="gear1dstNode" presStyleLbl="node1" presStyleIdx="0" presStyleCnt="2"/>
      <dgm:spPr/>
    </dgm:pt>
    <dgm:pt modelId="{3B06CDE4-D3B1-4EAC-B958-8150E7D97457}" type="pres">
      <dgm:prSet presAssocID="{86F2B511-CC5D-4C0B-AE6B-27B2E9A31EF6}" presName="gear2" presStyleLbl="node1" presStyleIdx="1" presStyleCnt="2" custScaleX="121250" custLinFactNeighborX="-13281" custLinFactNeighborY="-14658">
        <dgm:presLayoutVars>
          <dgm:chMax val="1"/>
          <dgm:bulletEnabled val="1"/>
        </dgm:presLayoutVars>
      </dgm:prSet>
      <dgm:spPr/>
    </dgm:pt>
    <dgm:pt modelId="{08A5B31D-500A-45CB-A216-E545AE3045B9}" type="pres">
      <dgm:prSet presAssocID="{86F2B511-CC5D-4C0B-AE6B-27B2E9A31EF6}" presName="gear2srcNode" presStyleLbl="node1" presStyleIdx="1" presStyleCnt="2"/>
      <dgm:spPr/>
    </dgm:pt>
    <dgm:pt modelId="{E18142B5-35EA-4175-9947-0AFDE1DE9838}" type="pres">
      <dgm:prSet presAssocID="{86F2B511-CC5D-4C0B-AE6B-27B2E9A31EF6}" presName="gear2dstNode" presStyleLbl="node1" presStyleIdx="1" presStyleCnt="2"/>
      <dgm:spPr/>
    </dgm:pt>
    <dgm:pt modelId="{7B081729-9B71-49B0-9AF6-9BEB1499BCB5}" type="pres">
      <dgm:prSet presAssocID="{35684F29-D9F1-4E8A-999B-60FA2180934C}" presName="connector1" presStyleLbl="sibTrans2D1" presStyleIdx="0" presStyleCnt="2"/>
      <dgm:spPr/>
    </dgm:pt>
    <dgm:pt modelId="{F5BB940B-FD99-4254-8D2F-72D725BA4D4D}" type="pres">
      <dgm:prSet presAssocID="{5B1D8B6A-4A6D-4D24-860C-023F62B7B855}" presName="connector2" presStyleLbl="sibTrans2D1" presStyleIdx="1" presStyleCnt="2" custScaleX="119941" custLinFactNeighborX="-12177" custLinFactNeighborY="-11196"/>
      <dgm:spPr/>
    </dgm:pt>
  </dgm:ptLst>
  <dgm:cxnLst>
    <dgm:cxn modelId="{FBA5FC27-6B58-446F-A25C-24A66761D175}" type="presOf" srcId="{C94288EC-733E-4575-B335-025795DD0B29}" destId="{D0718C56-9746-4412-A1F6-0729898A37F2}" srcOrd="2" destOrd="0" presId="urn:microsoft.com/office/officeart/2005/8/layout/gear1"/>
    <dgm:cxn modelId="{DEA1C13B-A0C9-4D2A-8AB8-50C8475C380A}" type="presOf" srcId="{94256402-DEC5-4499-87BD-998E7BEE32C4}" destId="{63B98127-F685-4E53-BB7D-846F923FB3BC}" srcOrd="0" destOrd="0" presId="urn:microsoft.com/office/officeart/2005/8/layout/gear1"/>
    <dgm:cxn modelId="{72164B5B-716B-46D0-9FB0-CAECAA55E1AA}" type="presOf" srcId="{86F2B511-CC5D-4C0B-AE6B-27B2E9A31EF6}" destId="{E18142B5-35EA-4175-9947-0AFDE1DE9838}" srcOrd="2" destOrd="0" presId="urn:microsoft.com/office/officeart/2005/8/layout/gear1"/>
    <dgm:cxn modelId="{28FAA45E-FA6F-4C46-8222-CBC1AE1C3566}" srcId="{94256402-DEC5-4499-87BD-998E7BEE32C4}" destId="{86F2B511-CC5D-4C0B-AE6B-27B2E9A31EF6}" srcOrd="1" destOrd="0" parTransId="{49CB9999-14A0-45BA-96A8-DE2DDA1A021D}" sibTransId="{5B1D8B6A-4A6D-4D24-860C-023F62B7B855}"/>
    <dgm:cxn modelId="{71BC416A-B41B-44A9-8AE4-B8FF0A80628F}" type="presOf" srcId="{86F2B511-CC5D-4C0B-AE6B-27B2E9A31EF6}" destId="{3B06CDE4-D3B1-4EAC-B958-8150E7D97457}" srcOrd="0" destOrd="0" presId="urn:microsoft.com/office/officeart/2005/8/layout/gear1"/>
    <dgm:cxn modelId="{B6A9134D-23C5-47A3-807E-6537663F281B}" type="presOf" srcId="{86F2B511-CC5D-4C0B-AE6B-27B2E9A31EF6}" destId="{08A5B31D-500A-45CB-A216-E545AE3045B9}" srcOrd="1" destOrd="0" presId="urn:microsoft.com/office/officeart/2005/8/layout/gear1"/>
    <dgm:cxn modelId="{314E744F-E1E7-44BF-9D1A-6548CAD2C49A}" srcId="{94256402-DEC5-4499-87BD-998E7BEE32C4}" destId="{C94288EC-733E-4575-B335-025795DD0B29}" srcOrd="0" destOrd="0" parTransId="{590AB849-7ED5-4F96-9D4F-99321DA13CDD}" sibTransId="{35684F29-D9F1-4E8A-999B-60FA2180934C}"/>
    <dgm:cxn modelId="{990C96C4-A07E-40C6-A104-FC561575149D}" type="presOf" srcId="{C94288EC-733E-4575-B335-025795DD0B29}" destId="{9D056373-FA73-4C6E-8488-85B856F446EC}" srcOrd="0" destOrd="0" presId="urn:microsoft.com/office/officeart/2005/8/layout/gear1"/>
    <dgm:cxn modelId="{56214EF4-5557-4F70-A7B3-190D23D96BFB}" type="presOf" srcId="{5B1D8B6A-4A6D-4D24-860C-023F62B7B855}" destId="{F5BB940B-FD99-4254-8D2F-72D725BA4D4D}" srcOrd="0" destOrd="0" presId="urn:microsoft.com/office/officeart/2005/8/layout/gear1"/>
    <dgm:cxn modelId="{E0D29AFB-12AD-4BBE-80E9-5E76487FE4BD}" type="presOf" srcId="{C94288EC-733E-4575-B335-025795DD0B29}" destId="{7A7F968C-3281-4C72-9149-AAC6F94D4755}" srcOrd="1" destOrd="0" presId="urn:microsoft.com/office/officeart/2005/8/layout/gear1"/>
    <dgm:cxn modelId="{E1DAB4FD-B0F4-4BD9-B826-5A9742FD5D9F}" type="presOf" srcId="{35684F29-D9F1-4E8A-999B-60FA2180934C}" destId="{7B081729-9B71-49B0-9AF6-9BEB1499BCB5}" srcOrd="0" destOrd="0" presId="urn:microsoft.com/office/officeart/2005/8/layout/gear1"/>
    <dgm:cxn modelId="{931204DA-C103-4450-9A7D-0AC73F594606}" type="presParOf" srcId="{63B98127-F685-4E53-BB7D-846F923FB3BC}" destId="{9D056373-FA73-4C6E-8488-85B856F446EC}" srcOrd="0" destOrd="0" presId="urn:microsoft.com/office/officeart/2005/8/layout/gear1"/>
    <dgm:cxn modelId="{AA641436-1178-46C7-BE46-871E2DF35F4C}" type="presParOf" srcId="{63B98127-F685-4E53-BB7D-846F923FB3BC}" destId="{7A7F968C-3281-4C72-9149-AAC6F94D4755}" srcOrd="1" destOrd="0" presId="urn:microsoft.com/office/officeart/2005/8/layout/gear1"/>
    <dgm:cxn modelId="{FD3E3191-771D-4B04-A6A9-ED5D3BE49917}" type="presParOf" srcId="{63B98127-F685-4E53-BB7D-846F923FB3BC}" destId="{D0718C56-9746-4412-A1F6-0729898A37F2}" srcOrd="2" destOrd="0" presId="urn:microsoft.com/office/officeart/2005/8/layout/gear1"/>
    <dgm:cxn modelId="{AEB7D1C6-2518-4AFD-943E-8E13B41C591A}" type="presParOf" srcId="{63B98127-F685-4E53-BB7D-846F923FB3BC}" destId="{3B06CDE4-D3B1-4EAC-B958-8150E7D97457}" srcOrd="3" destOrd="0" presId="urn:microsoft.com/office/officeart/2005/8/layout/gear1"/>
    <dgm:cxn modelId="{22A40C84-1784-4050-9BBB-35C425CF20FF}" type="presParOf" srcId="{63B98127-F685-4E53-BB7D-846F923FB3BC}" destId="{08A5B31D-500A-45CB-A216-E545AE3045B9}" srcOrd="4" destOrd="0" presId="urn:microsoft.com/office/officeart/2005/8/layout/gear1"/>
    <dgm:cxn modelId="{5E241FDE-03E1-4663-BEF1-C5E99F9C75C5}" type="presParOf" srcId="{63B98127-F685-4E53-BB7D-846F923FB3BC}" destId="{E18142B5-35EA-4175-9947-0AFDE1DE9838}" srcOrd="5" destOrd="0" presId="urn:microsoft.com/office/officeart/2005/8/layout/gear1"/>
    <dgm:cxn modelId="{252F5DDC-A054-43AA-BFBA-C2FEE93FF345}" type="presParOf" srcId="{63B98127-F685-4E53-BB7D-846F923FB3BC}" destId="{7B081729-9B71-49B0-9AF6-9BEB1499BCB5}" srcOrd="6" destOrd="0" presId="urn:microsoft.com/office/officeart/2005/8/layout/gear1"/>
    <dgm:cxn modelId="{EC623380-A4B3-4F15-9AD3-FDA4D2043AC8}" type="presParOf" srcId="{63B98127-F685-4E53-BB7D-846F923FB3BC}" destId="{F5BB940B-FD99-4254-8D2F-72D725BA4D4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E2C1EE-D5AC-43F6-A49F-45F552702F4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</dgm:pt>
    <dgm:pt modelId="{F4413BEE-4916-4016-A7CE-40C82F3264D0}">
      <dgm:prSet phldrT="[Texto]"/>
      <dgm:spPr/>
      <dgm:t>
        <a:bodyPr/>
        <a:lstStyle/>
        <a:p>
          <a:r>
            <a:rPr lang="es-ES" b="1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Servicios 3%</a:t>
          </a:r>
          <a:endParaRPr lang="es-ES" b="1" dirty="0"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5AF88C68-27AE-42AF-B30A-B02ECC8C6B0A}" type="parTrans" cxnId="{571E27A4-159A-417B-B573-34C55AB31DEA}">
      <dgm:prSet/>
      <dgm:spPr/>
      <dgm:t>
        <a:bodyPr/>
        <a:lstStyle/>
        <a:p>
          <a:endParaRPr lang="es-ES"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7835E6D5-4CF7-4B25-8BD1-38A2D83836C9}" type="sibTrans" cxnId="{571E27A4-159A-417B-B573-34C55AB31DEA}">
      <dgm:prSet/>
      <dgm:spPr/>
      <dgm:t>
        <a:bodyPr/>
        <a:lstStyle/>
        <a:p>
          <a:endParaRPr lang="es-ES"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A8E9BE2E-B106-43D8-9055-686D9D8B6DAB}">
      <dgm:prSet phldrT="[Texto]"/>
      <dgm:spPr/>
      <dgm:t>
        <a:bodyPr/>
        <a:lstStyle/>
        <a:p>
          <a:r>
            <a:rPr lang="es-ES" b="1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Comida 13%</a:t>
          </a:r>
          <a:endParaRPr lang="es-ES" b="1" dirty="0"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CD62A4-8E86-4C2E-B1A4-C9F3DE540ECB}" type="parTrans" cxnId="{0C4677DC-BCD9-4CBF-9E19-DA211D1B7FB7}">
      <dgm:prSet/>
      <dgm:spPr/>
      <dgm:t>
        <a:bodyPr/>
        <a:lstStyle/>
        <a:p>
          <a:endParaRPr lang="es-ES"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609F383F-D2E1-48E5-AF4A-E25FBFBE9366}" type="sibTrans" cxnId="{0C4677DC-BCD9-4CBF-9E19-DA211D1B7FB7}">
      <dgm:prSet/>
      <dgm:spPr/>
      <dgm:t>
        <a:bodyPr/>
        <a:lstStyle/>
        <a:p>
          <a:endParaRPr lang="es-ES"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642CFFC9-2039-47B3-AED7-46885112C44D}">
      <dgm:prSet phldrT="[Texto]"/>
      <dgm:spPr/>
      <dgm:t>
        <a:bodyPr/>
        <a:lstStyle/>
        <a:p>
          <a:r>
            <a:rPr lang="es-ES" b="1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Materiales escolares y tutorías 2%</a:t>
          </a:r>
          <a:endParaRPr lang="es-ES" b="1" dirty="0"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4BCC07AE-C930-41BD-8918-46D5A2F00977}" type="parTrans" cxnId="{AF9B8A17-ACE8-4EE5-B93A-0D8EDE67F8B6}">
      <dgm:prSet/>
      <dgm:spPr/>
      <dgm:t>
        <a:bodyPr/>
        <a:lstStyle/>
        <a:p>
          <a:endParaRPr lang="es-ES"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3E551011-D2EB-4CFE-A6CF-A0ACE1E2E966}" type="sibTrans" cxnId="{AF9B8A17-ACE8-4EE5-B93A-0D8EDE67F8B6}">
      <dgm:prSet/>
      <dgm:spPr/>
      <dgm:t>
        <a:bodyPr/>
        <a:lstStyle/>
        <a:p>
          <a:endParaRPr lang="es-ES"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23AB63D1-E724-476F-A0D5-EB5D7603FD07}">
      <dgm:prSet/>
      <dgm:spPr/>
      <dgm:t>
        <a:bodyPr/>
        <a:lstStyle/>
        <a:p>
          <a:r>
            <a:rPr lang="es-ES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Educación superior 11%</a:t>
          </a:r>
          <a:endParaRPr lang="es-ES" dirty="0"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gm:t>
    </dgm:pt>
    <dgm:pt modelId="{F5C40AA2-CA40-40C6-9C3F-6A0A525FDE73}" type="parTrans" cxnId="{12E3BC1A-2598-470F-A472-D3BEFFFABBBD}">
      <dgm:prSet/>
      <dgm:spPr/>
      <dgm:t>
        <a:bodyPr/>
        <a:lstStyle/>
        <a:p>
          <a:endParaRPr lang="es-ES"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B282E8C8-66BA-4D1D-A9F1-5DE7D1D7B505}" type="sibTrans" cxnId="{12E3BC1A-2598-470F-A472-D3BEFFFABBBD}">
      <dgm:prSet/>
      <dgm:spPr/>
      <dgm:t>
        <a:bodyPr/>
        <a:lstStyle/>
        <a:p>
          <a:endParaRPr lang="es-ES"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2716D165-72E3-4F94-96DE-6813FADC25D2}" type="pres">
      <dgm:prSet presAssocID="{B0E2C1EE-D5AC-43F6-A49F-45F552702F4A}" presName="Name0" presStyleCnt="0">
        <dgm:presLayoutVars>
          <dgm:dir/>
          <dgm:resizeHandles val="exact"/>
        </dgm:presLayoutVars>
      </dgm:prSet>
      <dgm:spPr/>
    </dgm:pt>
    <dgm:pt modelId="{C06D974A-1092-4F1E-B62E-F2B448F7D59C}" type="pres">
      <dgm:prSet presAssocID="{B0E2C1EE-D5AC-43F6-A49F-45F552702F4A}" presName="cycle" presStyleCnt="0"/>
      <dgm:spPr/>
    </dgm:pt>
    <dgm:pt modelId="{161E5AEF-A135-4043-939A-9AEEA5A69A96}" type="pres">
      <dgm:prSet presAssocID="{F4413BEE-4916-4016-A7CE-40C82F3264D0}" presName="nodeFirstNode" presStyleLbl="node1" presStyleIdx="0" presStyleCnt="4">
        <dgm:presLayoutVars>
          <dgm:bulletEnabled val="1"/>
        </dgm:presLayoutVars>
      </dgm:prSet>
      <dgm:spPr/>
    </dgm:pt>
    <dgm:pt modelId="{D8B9D7E1-445B-4F53-A9CF-219565791490}" type="pres">
      <dgm:prSet presAssocID="{7835E6D5-4CF7-4B25-8BD1-38A2D83836C9}" presName="sibTransFirstNode" presStyleLbl="bgShp" presStyleIdx="0" presStyleCnt="1"/>
      <dgm:spPr/>
    </dgm:pt>
    <dgm:pt modelId="{D330CDF4-A48E-4842-90B2-3167E79724CD}" type="pres">
      <dgm:prSet presAssocID="{A8E9BE2E-B106-43D8-9055-686D9D8B6DAB}" presName="nodeFollowingNodes" presStyleLbl="node1" presStyleIdx="1" presStyleCnt="4">
        <dgm:presLayoutVars>
          <dgm:bulletEnabled val="1"/>
        </dgm:presLayoutVars>
      </dgm:prSet>
      <dgm:spPr/>
    </dgm:pt>
    <dgm:pt modelId="{8CB1FC79-5816-4604-ACA7-A1727919CAB9}" type="pres">
      <dgm:prSet presAssocID="{642CFFC9-2039-47B3-AED7-46885112C44D}" presName="nodeFollowingNodes" presStyleLbl="node1" presStyleIdx="2" presStyleCnt="4">
        <dgm:presLayoutVars>
          <dgm:bulletEnabled val="1"/>
        </dgm:presLayoutVars>
      </dgm:prSet>
      <dgm:spPr/>
    </dgm:pt>
    <dgm:pt modelId="{D6881B79-39CB-46A2-A85E-E0EE2F672732}" type="pres">
      <dgm:prSet presAssocID="{23AB63D1-E724-476F-A0D5-EB5D7603FD07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2545108-BAF6-42D5-8CDF-02E7FD9B0D30}" type="presOf" srcId="{A8E9BE2E-B106-43D8-9055-686D9D8B6DAB}" destId="{D330CDF4-A48E-4842-90B2-3167E79724CD}" srcOrd="0" destOrd="0" presId="urn:microsoft.com/office/officeart/2005/8/layout/cycle3"/>
    <dgm:cxn modelId="{AF9B8A17-ACE8-4EE5-B93A-0D8EDE67F8B6}" srcId="{B0E2C1EE-D5AC-43F6-A49F-45F552702F4A}" destId="{642CFFC9-2039-47B3-AED7-46885112C44D}" srcOrd="2" destOrd="0" parTransId="{4BCC07AE-C930-41BD-8918-46D5A2F00977}" sibTransId="{3E551011-D2EB-4CFE-A6CF-A0ACE1E2E966}"/>
    <dgm:cxn modelId="{12E3BC1A-2598-470F-A472-D3BEFFFABBBD}" srcId="{B0E2C1EE-D5AC-43F6-A49F-45F552702F4A}" destId="{23AB63D1-E724-476F-A0D5-EB5D7603FD07}" srcOrd="3" destOrd="0" parTransId="{F5C40AA2-CA40-40C6-9C3F-6A0A525FDE73}" sibTransId="{B282E8C8-66BA-4D1D-A9F1-5DE7D1D7B505}"/>
    <dgm:cxn modelId="{D1E5D230-F6B6-45AA-A6FB-B485AFD5D103}" type="presOf" srcId="{F4413BEE-4916-4016-A7CE-40C82F3264D0}" destId="{161E5AEF-A135-4043-939A-9AEEA5A69A96}" srcOrd="0" destOrd="0" presId="urn:microsoft.com/office/officeart/2005/8/layout/cycle3"/>
    <dgm:cxn modelId="{D036AD62-9572-429B-9959-88EE4EDC44CB}" type="presOf" srcId="{B0E2C1EE-D5AC-43F6-A49F-45F552702F4A}" destId="{2716D165-72E3-4F94-96DE-6813FADC25D2}" srcOrd="0" destOrd="0" presId="urn:microsoft.com/office/officeart/2005/8/layout/cycle3"/>
    <dgm:cxn modelId="{0F396D87-D62C-49FB-A074-F9B55E48AA35}" type="presOf" srcId="{7835E6D5-4CF7-4B25-8BD1-38A2D83836C9}" destId="{D8B9D7E1-445B-4F53-A9CF-219565791490}" srcOrd="0" destOrd="0" presId="urn:microsoft.com/office/officeart/2005/8/layout/cycle3"/>
    <dgm:cxn modelId="{571E27A4-159A-417B-B573-34C55AB31DEA}" srcId="{B0E2C1EE-D5AC-43F6-A49F-45F552702F4A}" destId="{F4413BEE-4916-4016-A7CE-40C82F3264D0}" srcOrd="0" destOrd="0" parTransId="{5AF88C68-27AE-42AF-B30A-B02ECC8C6B0A}" sibTransId="{7835E6D5-4CF7-4B25-8BD1-38A2D83836C9}"/>
    <dgm:cxn modelId="{052FCCB2-F7B3-470A-8CBA-7E70DABA169A}" type="presOf" srcId="{642CFFC9-2039-47B3-AED7-46885112C44D}" destId="{8CB1FC79-5816-4604-ACA7-A1727919CAB9}" srcOrd="0" destOrd="0" presId="urn:microsoft.com/office/officeart/2005/8/layout/cycle3"/>
    <dgm:cxn modelId="{0C4677DC-BCD9-4CBF-9E19-DA211D1B7FB7}" srcId="{B0E2C1EE-D5AC-43F6-A49F-45F552702F4A}" destId="{A8E9BE2E-B106-43D8-9055-686D9D8B6DAB}" srcOrd="1" destOrd="0" parTransId="{C7CD62A4-8E86-4C2E-B1A4-C9F3DE540ECB}" sibTransId="{609F383F-D2E1-48E5-AF4A-E25FBFBE9366}"/>
    <dgm:cxn modelId="{4CFDB1F7-7B30-471F-9134-84F269AC82B4}" type="presOf" srcId="{23AB63D1-E724-476F-A0D5-EB5D7603FD07}" destId="{D6881B79-39CB-46A2-A85E-E0EE2F672732}" srcOrd="0" destOrd="0" presId="urn:microsoft.com/office/officeart/2005/8/layout/cycle3"/>
    <dgm:cxn modelId="{930924B1-FB63-4E36-998C-DC247F578CFC}" type="presParOf" srcId="{2716D165-72E3-4F94-96DE-6813FADC25D2}" destId="{C06D974A-1092-4F1E-B62E-F2B448F7D59C}" srcOrd="0" destOrd="0" presId="urn:microsoft.com/office/officeart/2005/8/layout/cycle3"/>
    <dgm:cxn modelId="{82C7AD42-F6A7-4D61-A779-D45539CADB03}" type="presParOf" srcId="{C06D974A-1092-4F1E-B62E-F2B448F7D59C}" destId="{161E5AEF-A135-4043-939A-9AEEA5A69A96}" srcOrd="0" destOrd="0" presId="urn:microsoft.com/office/officeart/2005/8/layout/cycle3"/>
    <dgm:cxn modelId="{9DE98326-0B36-480C-979D-A7801E480C14}" type="presParOf" srcId="{C06D974A-1092-4F1E-B62E-F2B448F7D59C}" destId="{D8B9D7E1-445B-4F53-A9CF-219565791490}" srcOrd="1" destOrd="0" presId="urn:microsoft.com/office/officeart/2005/8/layout/cycle3"/>
    <dgm:cxn modelId="{7CAA7DB7-4DA6-4BC4-90A6-A269194B6415}" type="presParOf" srcId="{C06D974A-1092-4F1E-B62E-F2B448F7D59C}" destId="{D330CDF4-A48E-4842-90B2-3167E79724CD}" srcOrd="2" destOrd="0" presId="urn:microsoft.com/office/officeart/2005/8/layout/cycle3"/>
    <dgm:cxn modelId="{0CBBD712-FD77-4BAC-B502-0A07F0D4A521}" type="presParOf" srcId="{C06D974A-1092-4F1E-B62E-F2B448F7D59C}" destId="{8CB1FC79-5816-4604-ACA7-A1727919CAB9}" srcOrd="3" destOrd="0" presId="urn:microsoft.com/office/officeart/2005/8/layout/cycle3"/>
    <dgm:cxn modelId="{58A0EB28-7BF3-4B63-9E78-3AB9413C5C2C}" type="presParOf" srcId="{C06D974A-1092-4F1E-B62E-F2B448F7D59C}" destId="{D6881B79-39CB-46A2-A85E-E0EE2F67273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6265CD-2606-448C-ADE4-C2C7D0F23D22}" type="doc">
      <dgm:prSet loTypeId="urn:microsoft.com/office/officeart/2005/8/layout/process1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C3ACD66-5C4D-427B-89A3-B0DFCA3C8D88}">
      <dgm:prSet phldrT="[Texto]"/>
      <dgm:spPr/>
      <dgm:t>
        <a:bodyPr/>
        <a:lstStyle/>
        <a:p>
          <a:r>
            <a:rPr lang="es-ES" dirty="0"/>
            <a:t>Gastos por estudiante</a:t>
          </a:r>
        </a:p>
        <a:p>
          <a:r>
            <a:rPr lang="es-ES" dirty="0"/>
            <a:t>61,889.48</a:t>
          </a:r>
        </a:p>
      </dgm:t>
    </dgm:pt>
    <dgm:pt modelId="{F6665C53-471C-4D3D-AB79-45B8AD7CB173}" type="parTrans" cxnId="{19A8BBD3-A8D9-4571-AD2F-AF4FEF762788}">
      <dgm:prSet/>
      <dgm:spPr/>
      <dgm:t>
        <a:bodyPr/>
        <a:lstStyle/>
        <a:p>
          <a:endParaRPr lang="es-ES"/>
        </a:p>
      </dgm:t>
    </dgm:pt>
    <dgm:pt modelId="{D3466E12-BA0B-434C-BB6E-03C9D42A380F}" type="sibTrans" cxnId="{19A8BBD3-A8D9-4571-AD2F-AF4FEF762788}">
      <dgm:prSet/>
      <dgm:spPr/>
      <dgm:t>
        <a:bodyPr/>
        <a:lstStyle/>
        <a:p>
          <a:endParaRPr lang="es-ES"/>
        </a:p>
      </dgm:t>
    </dgm:pt>
    <dgm:pt modelId="{9BC57C34-52D3-4C83-A53A-5E48B9C2DBA2}">
      <dgm:prSet phldrT="[Texto]"/>
      <dgm:spPr/>
      <dgm:t>
        <a:bodyPr/>
        <a:lstStyle/>
        <a:p>
          <a:r>
            <a:rPr lang="es-ES" dirty="0"/>
            <a:t>Gastos anuales</a:t>
          </a:r>
        </a:p>
        <a:p>
          <a:r>
            <a:rPr lang="es-ES" dirty="0"/>
            <a:t>1,259,784.93</a:t>
          </a:r>
        </a:p>
      </dgm:t>
    </dgm:pt>
    <dgm:pt modelId="{789FCBC4-60EE-4E9C-9010-73B311EAF01A}" type="parTrans" cxnId="{FBDCBA69-97DF-45F0-BFA0-C33207561DF8}">
      <dgm:prSet/>
      <dgm:spPr/>
      <dgm:t>
        <a:bodyPr/>
        <a:lstStyle/>
        <a:p>
          <a:endParaRPr lang="es-ES"/>
        </a:p>
      </dgm:t>
    </dgm:pt>
    <dgm:pt modelId="{53F93DBC-DBDC-4A76-90AF-1834FAD8B6A3}" type="sibTrans" cxnId="{FBDCBA69-97DF-45F0-BFA0-C33207561DF8}">
      <dgm:prSet/>
      <dgm:spPr/>
      <dgm:t>
        <a:bodyPr/>
        <a:lstStyle/>
        <a:p>
          <a:endParaRPr lang="es-ES"/>
        </a:p>
      </dgm:t>
    </dgm:pt>
    <dgm:pt modelId="{244130E4-E7A5-4074-828A-DC3AD2EEF22F}" type="pres">
      <dgm:prSet presAssocID="{8A6265CD-2606-448C-ADE4-C2C7D0F23D22}" presName="Name0" presStyleCnt="0">
        <dgm:presLayoutVars>
          <dgm:dir/>
          <dgm:resizeHandles val="exact"/>
        </dgm:presLayoutVars>
      </dgm:prSet>
      <dgm:spPr/>
    </dgm:pt>
    <dgm:pt modelId="{519B14ED-9BCF-486F-A2F9-394FC48F201B}" type="pres">
      <dgm:prSet presAssocID="{8C3ACD66-5C4D-427B-89A3-B0DFCA3C8D88}" presName="node" presStyleLbl="node1" presStyleIdx="0" presStyleCnt="2">
        <dgm:presLayoutVars>
          <dgm:bulletEnabled val="1"/>
        </dgm:presLayoutVars>
      </dgm:prSet>
      <dgm:spPr/>
    </dgm:pt>
    <dgm:pt modelId="{7CA04B6A-76EE-4214-A181-8B843BAA436D}" type="pres">
      <dgm:prSet presAssocID="{D3466E12-BA0B-434C-BB6E-03C9D42A380F}" presName="sibTrans" presStyleLbl="sibTrans2D1" presStyleIdx="0" presStyleCnt="1"/>
      <dgm:spPr/>
    </dgm:pt>
    <dgm:pt modelId="{6393E186-459D-40A5-9160-B451E91C4986}" type="pres">
      <dgm:prSet presAssocID="{D3466E12-BA0B-434C-BB6E-03C9D42A380F}" presName="connectorText" presStyleLbl="sibTrans2D1" presStyleIdx="0" presStyleCnt="1"/>
      <dgm:spPr/>
    </dgm:pt>
    <dgm:pt modelId="{0C56BE10-30BD-43EB-B795-5FB430E037B6}" type="pres">
      <dgm:prSet presAssocID="{9BC57C34-52D3-4C83-A53A-5E48B9C2DBA2}" presName="node" presStyleLbl="node1" presStyleIdx="1" presStyleCnt="2">
        <dgm:presLayoutVars>
          <dgm:bulletEnabled val="1"/>
        </dgm:presLayoutVars>
      </dgm:prSet>
      <dgm:spPr/>
    </dgm:pt>
  </dgm:ptLst>
  <dgm:cxnLst>
    <dgm:cxn modelId="{785CA603-AAE0-4DC9-8B3A-4E6BB33AF1D0}" type="presOf" srcId="{8C3ACD66-5C4D-427B-89A3-B0DFCA3C8D88}" destId="{519B14ED-9BCF-486F-A2F9-394FC48F201B}" srcOrd="0" destOrd="0" presId="urn:microsoft.com/office/officeart/2005/8/layout/process1"/>
    <dgm:cxn modelId="{FBDCBA69-97DF-45F0-BFA0-C33207561DF8}" srcId="{8A6265CD-2606-448C-ADE4-C2C7D0F23D22}" destId="{9BC57C34-52D3-4C83-A53A-5E48B9C2DBA2}" srcOrd="1" destOrd="0" parTransId="{789FCBC4-60EE-4E9C-9010-73B311EAF01A}" sibTransId="{53F93DBC-DBDC-4A76-90AF-1834FAD8B6A3}"/>
    <dgm:cxn modelId="{B517BA71-7D14-4694-AA4A-AD59D947CA7A}" type="presOf" srcId="{D3466E12-BA0B-434C-BB6E-03C9D42A380F}" destId="{7CA04B6A-76EE-4214-A181-8B843BAA436D}" srcOrd="0" destOrd="0" presId="urn:microsoft.com/office/officeart/2005/8/layout/process1"/>
    <dgm:cxn modelId="{31D44052-9DFF-47F2-A780-89FFC8BA0B59}" type="presOf" srcId="{8A6265CD-2606-448C-ADE4-C2C7D0F23D22}" destId="{244130E4-E7A5-4074-828A-DC3AD2EEF22F}" srcOrd="0" destOrd="0" presId="urn:microsoft.com/office/officeart/2005/8/layout/process1"/>
    <dgm:cxn modelId="{B975599C-C3E8-4D10-9FBB-6B18881B3D9E}" type="presOf" srcId="{D3466E12-BA0B-434C-BB6E-03C9D42A380F}" destId="{6393E186-459D-40A5-9160-B451E91C4986}" srcOrd="1" destOrd="0" presId="urn:microsoft.com/office/officeart/2005/8/layout/process1"/>
    <dgm:cxn modelId="{62662BCC-A0A1-44D0-8AEB-C02A1FA20E6B}" type="presOf" srcId="{9BC57C34-52D3-4C83-A53A-5E48B9C2DBA2}" destId="{0C56BE10-30BD-43EB-B795-5FB430E037B6}" srcOrd="0" destOrd="0" presId="urn:microsoft.com/office/officeart/2005/8/layout/process1"/>
    <dgm:cxn modelId="{19A8BBD3-A8D9-4571-AD2F-AF4FEF762788}" srcId="{8A6265CD-2606-448C-ADE4-C2C7D0F23D22}" destId="{8C3ACD66-5C4D-427B-89A3-B0DFCA3C8D88}" srcOrd="0" destOrd="0" parTransId="{F6665C53-471C-4D3D-AB79-45B8AD7CB173}" sibTransId="{D3466E12-BA0B-434C-BB6E-03C9D42A380F}"/>
    <dgm:cxn modelId="{F7EFFA7C-8D59-4E27-BFD6-70CFC62DE0E0}" type="presParOf" srcId="{244130E4-E7A5-4074-828A-DC3AD2EEF22F}" destId="{519B14ED-9BCF-486F-A2F9-394FC48F201B}" srcOrd="0" destOrd="0" presId="urn:microsoft.com/office/officeart/2005/8/layout/process1"/>
    <dgm:cxn modelId="{B0453291-3B56-4CC7-A955-BB456BCAFCDC}" type="presParOf" srcId="{244130E4-E7A5-4074-828A-DC3AD2EEF22F}" destId="{7CA04B6A-76EE-4214-A181-8B843BAA436D}" srcOrd="1" destOrd="0" presId="urn:microsoft.com/office/officeart/2005/8/layout/process1"/>
    <dgm:cxn modelId="{91EB2977-3784-4CAB-AAB9-29834F4AE63F}" type="presParOf" srcId="{7CA04B6A-76EE-4214-A181-8B843BAA436D}" destId="{6393E186-459D-40A5-9160-B451E91C4986}" srcOrd="0" destOrd="0" presId="urn:microsoft.com/office/officeart/2005/8/layout/process1"/>
    <dgm:cxn modelId="{FB5286D6-8694-47FB-87BF-2B2D54CB2B33}" type="presParOf" srcId="{244130E4-E7A5-4074-828A-DC3AD2EEF22F}" destId="{0C56BE10-30BD-43EB-B795-5FB430E037B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7D996-6066-4D68-8EED-6034DF5E23D8}">
      <dsp:nvSpPr>
        <dsp:cNvPr id="0" name=""/>
        <dsp:cNvSpPr/>
      </dsp:nvSpPr>
      <dsp:spPr>
        <a:xfrm>
          <a:off x="6161" y="558720"/>
          <a:ext cx="1841599" cy="11049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Hermanas Franciscanas en Mexico. A.C</a:t>
          </a:r>
        </a:p>
      </dsp:txBody>
      <dsp:txXfrm>
        <a:off x="38524" y="591083"/>
        <a:ext cx="1776873" cy="1040233"/>
      </dsp:txXfrm>
    </dsp:sp>
    <dsp:sp modelId="{0E74BFAB-B404-4B6B-A43E-BA7A84A2FFD2}">
      <dsp:nvSpPr>
        <dsp:cNvPr id="0" name=""/>
        <dsp:cNvSpPr/>
      </dsp:nvSpPr>
      <dsp:spPr>
        <a:xfrm rot="21574855">
          <a:off x="2013900" y="873427"/>
          <a:ext cx="400268" cy="456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013902" y="965209"/>
        <a:ext cx="280188" cy="274030"/>
      </dsp:txXfrm>
    </dsp:sp>
    <dsp:sp modelId="{3D97B861-CE39-4ACC-9A46-7095A7B32631}">
      <dsp:nvSpPr>
        <dsp:cNvPr id="0" name=""/>
        <dsp:cNvSpPr/>
      </dsp:nvSpPr>
      <dsp:spPr>
        <a:xfrm>
          <a:off x="2602963" y="539726"/>
          <a:ext cx="1841599" cy="1104959"/>
        </a:xfrm>
        <a:prstGeom prst="roundRect">
          <a:avLst>
            <a:gd name="adj" fmla="val 10000"/>
          </a:avLst>
        </a:prstGeom>
        <a:solidFill>
          <a:schemeClr val="accent4">
            <a:hueOff val="305269"/>
            <a:satOff val="-11631"/>
            <a:lumOff val="5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Modelo de intervención </a:t>
          </a:r>
          <a:endParaRPr lang="es-ES" sz="1800" b="1" kern="1200" dirty="0"/>
        </a:p>
      </dsp:txBody>
      <dsp:txXfrm>
        <a:off x="2635326" y="572089"/>
        <a:ext cx="1776873" cy="1040233"/>
      </dsp:txXfrm>
    </dsp:sp>
    <dsp:sp modelId="{48FBD875-D87E-40F4-B9F8-762EA7D3CDDD}">
      <dsp:nvSpPr>
        <dsp:cNvPr id="0" name=""/>
        <dsp:cNvSpPr/>
      </dsp:nvSpPr>
      <dsp:spPr>
        <a:xfrm rot="25510">
          <a:off x="4602534" y="873265"/>
          <a:ext cx="380590" cy="456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07026"/>
            <a:satOff val="-15508"/>
            <a:lumOff val="77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4602536" y="964184"/>
        <a:ext cx="266413" cy="274030"/>
      </dsp:txXfrm>
    </dsp:sp>
    <dsp:sp modelId="{3BFA55EA-28D8-4CB1-8518-C2E9201A628B}">
      <dsp:nvSpPr>
        <dsp:cNvPr id="0" name=""/>
        <dsp:cNvSpPr/>
      </dsp:nvSpPr>
      <dsp:spPr>
        <a:xfrm>
          <a:off x="5162639" y="558720"/>
          <a:ext cx="1841599" cy="1104959"/>
        </a:xfrm>
        <a:prstGeom prst="roundRect">
          <a:avLst>
            <a:gd name="adj" fmla="val 10000"/>
          </a:avLst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Apoyo a mujeres  de entre 12- 25 años.</a:t>
          </a:r>
        </a:p>
      </dsp:txBody>
      <dsp:txXfrm>
        <a:off x="5195002" y="591083"/>
        <a:ext cx="1776873" cy="1040233"/>
      </dsp:txXfrm>
    </dsp:sp>
    <dsp:sp modelId="{30927AC2-2506-4648-8853-527741435CCA}">
      <dsp:nvSpPr>
        <dsp:cNvPr id="0" name=""/>
        <dsp:cNvSpPr/>
      </dsp:nvSpPr>
      <dsp:spPr>
        <a:xfrm rot="5400000">
          <a:off x="5888229" y="1792592"/>
          <a:ext cx="390419" cy="456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14052"/>
            <a:satOff val="-31015"/>
            <a:lumOff val="154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-5400000">
        <a:off x="5946424" y="1825740"/>
        <a:ext cx="274030" cy="273293"/>
      </dsp:txXfrm>
    </dsp:sp>
    <dsp:sp modelId="{14A11360-497B-4CB2-84C8-D4E4F935B53C}">
      <dsp:nvSpPr>
        <dsp:cNvPr id="0" name=""/>
        <dsp:cNvSpPr/>
      </dsp:nvSpPr>
      <dsp:spPr>
        <a:xfrm>
          <a:off x="5162639" y="2400319"/>
          <a:ext cx="1841599" cy="1104959"/>
        </a:xfrm>
        <a:prstGeom prst="roundRect">
          <a:avLst>
            <a:gd name="adj" fmla="val 10000"/>
          </a:avLst>
        </a:prstGeom>
        <a:solidFill>
          <a:schemeClr val="accent4">
            <a:hueOff val="915808"/>
            <a:satOff val="-34892"/>
            <a:lumOff val="173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Objetivo:</a:t>
          </a:r>
          <a:r>
            <a:rPr lang="es-ES" sz="1800" u="sng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baseline="0" dirty="0"/>
            <a:t>promover y acompañar a las beneficiarias. </a:t>
          </a:r>
          <a:endParaRPr lang="es-ES" sz="1800" kern="1200" dirty="0"/>
        </a:p>
      </dsp:txBody>
      <dsp:txXfrm>
        <a:off x="5195002" y="2432682"/>
        <a:ext cx="1776873" cy="1040233"/>
      </dsp:txXfrm>
    </dsp:sp>
    <dsp:sp modelId="{29390BD1-7580-4B99-9DC7-56E5B1001471}">
      <dsp:nvSpPr>
        <dsp:cNvPr id="0" name=""/>
        <dsp:cNvSpPr/>
      </dsp:nvSpPr>
      <dsp:spPr>
        <a:xfrm rot="10800000">
          <a:off x="4610159" y="2724441"/>
          <a:ext cx="390419" cy="456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10800000">
        <a:off x="4727285" y="2815784"/>
        <a:ext cx="273293" cy="274030"/>
      </dsp:txXfrm>
    </dsp:sp>
    <dsp:sp modelId="{94B01EFA-DB70-4C47-8FC3-FD47CC62889D}">
      <dsp:nvSpPr>
        <dsp:cNvPr id="0" name=""/>
        <dsp:cNvSpPr/>
      </dsp:nvSpPr>
      <dsp:spPr>
        <a:xfrm>
          <a:off x="2584400" y="2400319"/>
          <a:ext cx="1841599" cy="1104959"/>
        </a:xfrm>
        <a:prstGeom prst="roundRect">
          <a:avLst>
            <a:gd name="adj" fmla="val 10000"/>
          </a:avLst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Residencia, manutención y vida en comunidad.</a:t>
          </a:r>
          <a:endParaRPr lang="es-ES" sz="1800" b="1" kern="1200" dirty="0"/>
        </a:p>
      </dsp:txBody>
      <dsp:txXfrm>
        <a:off x="2616763" y="2432682"/>
        <a:ext cx="1776873" cy="1040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629DE-9D9E-413B-80FC-B6C2A2314EF2}">
      <dsp:nvSpPr>
        <dsp:cNvPr id="0" name=""/>
        <dsp:cNvSpPr/>
      </dsp:nvSpPr>
      <dsp:spPr>
        <a:xfrm rot="5400000">
          <a:off x="374124" y="1454534"/>
          <a:ext cx="1286410" cy="14645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D57FF-C9CF-45BD-AF8E-11D99A88AA84}">
      <dsp:nvSpPr>
        <dsp:cNvPr id="0" name=""/>
        <dsp:cNvSpPr/>
      </dsp:nvSpPr>
      <dsp:spPr>
        <a:xfrm>
          <a:off x="33303" y="28522"/>
          <a:ext cx="2165558" cy="151582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Desarrollo personal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313" y="102532"/>
        <a:ext cx="2017538" cy="1367800"/>
      </dsp:txXfrm>
    </dsp:sp>
    <dsp:sp modelId="{9CAE4525-D9C9-4525-B47A-076C351353FA}">
      <dsp:nvSpPr>
        <dsp:cNvPr id="0" name=""/>
        <dsp:cNvSpPr/>
      </dsp:nvSpPr>
      <dsp:spPr>
        <a:xfrm>
          <a:off x="2330455" y="44449"/>
          <a:ext cx="3413511" cy="1225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Acompañamos a  jóvenes de secundaria y preparatorias para que se motiven a terminar su secundaria,  preparatoria y practiquen sus habilidades.</a:t>
          </a:r>
          <a:endParaRPr lang="es-E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0455" y="44449"/>
        <a:ext cx="3413511" cy="1225153"/>
      </dsp:txXfrm>
    </dsp:sp>
    <dsp:sp modelId="{49856E69-736B-4DAE-99C2-E0FCD9EFB9ED}">
      <dsp:nvSpPr>
        <dsp:cNvPr id="0" name=""/>
        <dsp:cNvSpPr/>
      </dsp:nvSpPr>
      <dsp:spPr>
        <a:xfrm rot="5400000">
          <a:off x="2610840" y="3157301"/>
          <a:ext cx="1286410" cy="14645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5214049"/>
            <a:satOff val="-29244"/>
            <a:lumOff val="90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45D10-EDD4-4B47-BF3C-CF044A690622}">
      <dsp:nvSpPr>
        <dsp:cNvPr id="0" name=""/>
        <dsp:cNvSpPr/>
      </dsp:nvSpPr>
      <dsp:spPr>
        <a:xfrm>
          <a:off x="2273419" y="1742446"/>
          <a:ext cx="2165558" cy="1515820"/>
        </a:xfrm>
        <a:prstGeom prst="roundRect">
          <a:avLst>
            <a:gd name="adj" fmla="val 16670"/>
          </a:avLst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Bienestar personal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47429" y="1816456"/>
        <a:ext cx="2017538" cy="1367800"/>
      </dsp:txXfrm>
    </dsp:sp>
    <dsp:sp modelId="{AEB0B8D6-759F-4C04-9D4F-92DDDE8568E8}">
      <dsp:nvSpPr>
        <dsp:cNvPr id="0" name=""/>
        <dsp:cNvSpPr/>
      </dsp:nvSpPr>
      <dsp:spPr>
        <a:xfrm>
          <a:off x="4451462" y="1873248"/>
          <a:ext cx="2723951" cy="1225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Formar a las jóvenes y sus familias para que se motiven a terminar sus estudios, se atienden necesidades básicas de salud, alimentación balanceada.</a:t>
          </a:r>
        </a:p>
      </dsp:txBody>
      <dsp:txXfrm>
        <a:off x="4451462" y="1873248"/>
        <a:ext cx="2723951" cy="1225153"/>
      </dsp:txXfrm>
    </dsp:sp>
    <dsp:sp modelId="{DD45F793-F946-40CC-8DB6-8A6DA878087B}">
      <dsp:nvSpPr>
        <dsp:cNvPr id="0" name=""/>
        <dsp:cNvSpPr/>
      </dsp:nvSpPr>
      <dsp:spPr>
        <a:xfrm>
          <a:off x="3930653" y="3462579"/>
          <a:ext cx="2165558" cy="1515820"/>
        </a:xfrm>
        <a:prstGeom prst="roundRect">
          <a:avLst>
            <a:gd name="adj" fmla="val 16670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Hospedaje y vida en comunidad</a:t>
          </a:r>
        </a:p>
      </dsp:txBody>
      <dsp:txXfrm>
        <a:off x="4004663" y="3536589"/>
        <a:ext cx="2017538" cy="1367800"/>
      </dsp:txXfrm>
    </dsp:sp>
    <dsp:sp modelId="{47B672D2-6747-43E4-87BF-98F924C26170}">
      <dsp:nvSpPr>
        <dsp:cNvPr id="0" name=""/>
        <dsp:cNvSpPr/>
      </dsp:nvSpPr>
      <dsp:spPr>
        <a:xfrm>
          <a:off x="6223215" y="3625854"/>
          <a:ext cx="2539784" cy="1225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Brindamos espacio donde las jóvenes puedan vivir y continuar con sus estudios, convivencia y trabajo en equipo.</a:t>
          </a:r>
        </a:p>
      </dsp:txBody>
      <dsp:txXfrm>
        <a:off x="6223215" y="3625854"/>
        <a:ext cx="2539784" cy="1225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317AD-C738-4CA9-9062-0C147C1FF0CC}">
      <dsp:nvSpPr>
        <dsp:cNvPr id="0" name=""/>
        <dsp:cNvSpPr/>
      </dsp:nvSpPr>
      <dsp:spPr>
        <a:xfrm>
          <a:off x="2381" y="119148"/>
          <a:ext cx="2321718" cy="8308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Fecha</a:t>
          </a:r>
          <a:r>
            <a:rPr lang="es-ES" sz="25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las reuniones</a:t>
          </a:r>
          <a:endParaRPr lang="es-ES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1" y="119148"/>
        <a:ext cx="2321718" cy="830865"/>
      </dsp:txXfrm>
    </dsp:sp>
    <dsp:sp modelId="{9C49D196-596E-4791-BDFF-68D8620BA3F6}">
      <dsp:nvSpPr>
        <dsp:cNvPr id="0" name=""/>
        <dsp:cNvSpPr/>
      </dsp:nvSpPr>
      <dsp:spPr>
        <a:xfrm>
          <a:off x="2381" y="950013"/>
          <a:ext cx="2321718" cy="29948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12 de Enero</a:t>
          </a:r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16 Febrero</a:t>
          </a:r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18 de Marzo</a:t>
          </a:r>
        </a:p>
      </dsp:txBody>
      <dsp:txXfrm>
        <a:off x="2381" y="950013"/>
        <a:ext cx="2321718" cy="2994837"/>
      </dsp:txXfrm>
    </dsp:sp>
    <dsp:sp modelId="{398FA4F8-7453-47DE-858E-82F61B0F3543}">
      <dsp:nvSpPr>
        <dsp:cNvPr id="0" name=""/>
        <dsp:cNvSpPr/>
      </dsp:nvSpPr>
      <dsp:spPr>
        <a:xfrm>
          <a:off x="2649140" y="119148"/>
          <a:ext cx="2321718" cy="830865"/>
        </a:xfrm>
        <a:prstGeom prst="rect">
          <a:avLst/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19050" cap="flat" cmpd="sng" algn="ctr">
          <a:solidFill>
            <a:schemeClr val="accent3">
              <a:hueOff val="3029567"/>
              <a:satOff val="18270"/>
              <a:lumOff val="-1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Horarios 8:00 </a:t>
          </a:r>
          <a:r>
            <a:rPr lang="es-ES" sz="25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a.m</a:t>
          </a:r>
          <a:endParaRPr lang="es-ES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9140" y="119148"/>
        <a:ext cx="2321718" cy="830865"/>
      </dsp:txXfrm>
    </dsp:sp>
    <dsp:sp modelId="{7DC6C846-F7D3-4AD9-8D12-C5BECA31A2C4}">
      <dsp:nvSpPr>
        <dsp:cNvPr id="0" name=""/>
        <dsp:cNvSpPr/>
      </dsp:nvSpPr>
      <dsp:spPr>
        <a:xfrm>
          <a:off x="2649140" y="950013"/>
          <a:ext cx="2321718" cy="2994837"/>
        </a:xfrm>
        <a:prstGeom prst="rect">
          <a:avLst/>
        </a:prstGeom>
        <a:solidFill>
          <a:schemeClr val="accent3">
            <a:tint val="40000"/>
            <a:alpha val="90000"/>
            <a:hueOff val="2613171"/>
            <a:satOff val="-13365"/>
            <a:lumOff val="-186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613171"/>
              <a:satOff val="-13365"/>
              <a:lumOff val="-1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17 Abril</a:t>
          </a:r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22 de Mayo</a:t>
          </a:r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3 de Julio</a:t>
          </a:r>
        </a:p>
      </dsp:txBody>
      <dsp:txXfrm>
        <a:off x="2649140" y="950013"/>
        <a:ext cx="2321718" cy="2994837"/>
      </dsp:txXfrm>
    </dsp:sp>
    <dsp:sp modelId="{CABF0CA2-A012-4D70-BAE5-A01E45510C3E}">
      <dsp:nvSpPr>
        <dsp:cNvPr id="0" name=""/>
        <dsp:cNvSpPr/>
      </dsp:nvSpPr>
      <dsp:spPr>
        <a:xfrm>
          <a:off x="5298281" y="114229"/>
          <a:ext cx="2321718" cy="830865"/>
        </a:xfrm>
        <a:prstGeom prst="rect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9050" cap="flat" cmpd="sng" algn="ctr">
          <a:solidFill>
            <a:schemeClr val="accent3">
              <a:hueOff val="6059134"/>
              <a:satOff val="36540"/>
              <a:lumOff val="-2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5298281" y="114229"/>
        <a:ext cx="2321718" cy="830865"/>
      </dsp:txXfrm>
    </dsp:sp>
    <dsp:sp modelId="{780BB2BE-8834-41E5-9DA6-F5E477177D4D}">
      <dsp:nvSpPr>
        <dsp:cNvPr id="0" name=""/>
        <dsp:cNvSpPr/>
      </dsp:nvSpPr>
      <dsp:spPr>
        <a:xfrm>
          <a:off x="5298281" y="967982"/>
          <a:ext cx="2321718" cy="2994837"/>
        </a:xfrm>
        <a:prstGeom prst="rect">
          <a:avLst/>
        </a:prstGeom>
        <a:solidFill>
          <a:schemeClr val="accent3">
            <a:tint val="40000"/>
            <a:alpha val="90000"/>
            <a:hueOff val="5226342"/>
            <a:satOff val="-26730"/>
            <a:lumOff val="-3721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226342"/>
              <a:satOff val="-26730"/>
              <a:lumOff val="-37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21 de Agosto</a:t>
          </a:r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18 de Septiembre</a:t>
          </a:r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31 de Octubre</a:t>
          </a:r>
        </a:p>
      </dsp:txBody>
      <dsp:txXfrm>
        <a:off x="5298281" y="967982"/>
        <a:ext cx="2321718" cy="2994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DD672-C761-4DCD-B1A8-6B2545AC3737}">
      <dsp:nvSpPr>
        <dsp:cNvPr id="0" name=""/>
        <dsp:cNvSpPr/>
      </dsp:nvSpPr>
      <dsp:spPr>
        <a:xfrm>
          <a:off x="114301" y="13074"/>
          <a:ext cx="1981129" cy="5315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Sofía</a:t>
          </a:r>
        </a:p>
      </dsp:txBody>
      <dsp:txXfrm>
        <a:off x="114301" y="13074"/>
        <a:ext cx="1981129" cy="531551"/>
      </dsp:txXfrm>
    </dsp:sp>
    <dsp:sp modelId="{B815D7CF-37DE-47B8-8567-0FD95FD09BA5}">
      <dsp:nvSpPr>
        <dsp:cNvPr id="0" name=""/>
        <dsp:cNvSpPr/>
      </dsp:nvSpPr>
      <dsp:spPr>
        <a:xfrm>
          <a:off x="114292" y="534449"/>
          <a:ext cx="1859277" cy="3046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Ejido, San Pablo Galeana Nuevo León. Universidad de Autónoma de Nuevo León.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Licenciatura en Criminología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50% del pago de la Inscripción.</a:t>
          </a:r>
        </a:p>
      </dsp:txBody>
      <dsp:txXfrm>
        <a:off x="114292" y="534449"/>
        <a:ext cx="1859277" cy="3046950"/>
      </dsp:txXfrm>
    </dsp:sp>
    <dsp:sp modelId="{D027A30B-58E6-4FB5-8E39-F539895B77EA}">
      <dsp:nvSpPr>
        <dsp:cNvPr id="0" name=""/>
        <dsp:cNvSpPr/>
      </dsp:nvSpPr>
      <dsp:spPr>
        <a:xfrm>
          <a:off x="2219347" y="1449"/>
          <a:ext cx="1692622" cy="531551"/>
        </a:xfrm>
        <a:prstGeom prst="rect">
          <a:avLst/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190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Lourdes</a:t>
          </a:r>
          <a:r>
            <a:rPr lang="es-ES" sz="1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 </a:t>
          </a:r>
        </a:p>
      </dsp:txBody>
      <dsp:txXfrm>
        <a:off x="2219347" y="1449"/>
        <a:ext cx="1692622" cy="531551"/>
      </dsp:txXfrm>
    </dsp:sp>
    <dsp:sp modelId="{03C0C195-F019-4AB1-85D9-83269BB564C3}">
      <dsp:nvSpPr>
        <dsp:cNvPr id="0" name=""/>
        <dsp:cNvSpPr/>
      </dsp:nvSpPr>
      <dsp:spPr>
        <a:xfrm>
          <a:off x="2219347" y="533000"/>
          <a:ext cx="1692622" cy="3046950"/>
        </a:xfrm>
        <a:prstGeom prst="rect">
          <a:avLst/>
        </a:prstGeom>
        <a:solidFill>
          <a:schemeClr val="accent2">
            <a:tint val="40000"/>
            <a:alpha val="90000"/>
            <a:hueOff val="-398147"/>
            <a:satOff val="4656"/>
            <a:lumOff val="51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398147"/>
              <a:satOff val="4656"/>
              <a:lumOff val="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Ejido Tanquecillos Galeana Nuevo León.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Licenciatura en Derecho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50% , donación de una computadora</a:t>
          </a:r>
          <a:r>
            <a:rPr lang="es-ES" sz="1500" kern="1200" dirty="0"/>
            <a:t>.</a:t>
          </a:r>
        </a:p>
      </dsp:txBody>
      <dsp:txXfrm>
        <a:off x="2219347" y="533000"/>
        <a:ext cx="1692622" cy="3046950"/>
      </dsp:txXfrm>
    </dsp:sp>
    <dsp:sp modelId="{4EDC726D-E35B-4A58-A3BB-2B78B2354D09}">
      <dsp:nvSpPr>
        <dsp:cNvPr id="0" name=""/>
        <dsp:cNvSpPr/>
      </dsp:nvSpPr>
      <dsp:spPr>
        <a:xfrm>
          <a:off x="4148937" y="1449"/>
          <a:ext cx="1692622" cy="531551"/>
        </a:xfrm>
        <a:prstGeom prst="rect">
          <a:avLst/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190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Juanita Peña  </a:t>
          </a:r>
        </a:p>
      </dsp:txBody>
      <dsp:txXfrm>
        <a:off x="4148937" y="1449"/>
        <a:ext cx="1692622" cy="531551"/>
      </dsp:txXfrm>
    </dsp:sp>
    <dsp:sp modelId="{E9E051F9-3A95-40CD-A8FD-3A5B14DD9060}">
      <dsp:nvSpPr>
        <dsp:cNvPr id="0" name=""/>
        <dsp:cNvSpPr/>
      </dsp:nvSpPr>
      <dsp:spPr>
        <a:xfrm>
          <a:off x="4166439" y="534449"/>
          <a:ext cx="1692622" cy="3046950"/>
        </a:xfrm>
        <a:prstGeom prst="rect">
          <a:avLst/>
        </a:prstGeom>
        <a:solidFill>
          <a:schemeClr val="accent2">
            <a:tint val="40000"/>
            <a:alpha val="90000"/>
            <a:hueOff val="-796293"/>
            <a:satOff val="9313"/>
            <a:lumOff val="102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796293"/>
              <a:satOff val="9313"/>
              <a:lumOff val="1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Ejido Tanquecillos Galeana  Nuevo León. 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Licenciatura en administración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50% de pago mensualmente y reinscripción</a:t>
          </a:r>
          <a:r>
            <a:rPr lang="es-ES" sz="1500" kern="1200" dirty="0"/>
            <a:t>. </a:t>
          </a:r>
        </a:p>
      </dsp:txBody>
      <dsp:txXfrm>
        <a:off x="4166439" y="534449"/>
        <a:ext cx="1692622" cy="3046950"/>
      </dsp:txXfrm>
    </dsp:sp>
    <dsp:sp modelId="{04BFF592-38F6-451A-9D24-F4877B925F79}">
      <dsp:nvSpPr>
        <dsp:cNvPr id="0" name=""/>
        <dsp:cNvSpPr/>
      </dsp:nvSpPr>
      <dsp:spPr>
        <a:xfrm>
          <a:off x="6029745" y="12776"/>
          <a:ext cx="1692622" cy="531551"/>
        </a:xfrm>
        <a:prstGeom prst="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90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Natalia Mejía</a:t>
          </a:r>
        </a:p>
      </dsp:txBody>
      <dsp:txXfrm>
        <a:off x="6029745" y="12776"/>
        <a:ext cx="1692622" cy="531551"/>
      </dsp:txXfrm>
    </dsp:sp>
    <dsp:sp modelId="{CA9CE37E-E812-40FE-B072-7733611FB029}">
      <dsp:nvSpPr>
        <dsp:cNvPr id="0" name=""/>
        <dsp:cNvSpPr/>
      </dsp:nvSpPr>
      <dsp:spPr>
        <a:xfrm>
          <a:off x="6078526" y="533000"/>
          <a:ext cx="1692622" cy="3046950"/>
        </a:xfrm>
        <a:prstGeom prst="rect">
          <a:avLst/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milagro Galeana Nuevo León.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Inscripción de la Universidad 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Hospedaje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</dsp:txBody>
      <dsp:txXfrm>
        <a:off x="6078526" y="533000"/>
        <a:ext cx="1692622" cy="3046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6BE9-1D10-47AD-A7CB-4EE1F9B26678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Beca de las HFLF. 66%</a:t>
          </a:r>
        </a:p>
      </dsp:txBody>
      <dsp:txXfrm>
        <a:off x="3528499" y="29355"/>
        <a:ext cx="1006078" cy="1006078"/>
      </dsp:txXfrm>
    </dsp:sp>
    <dsp:sp modelId="{B0BAE498-B83A-4205-ACD7-7AFF4366497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4416D-1F41-412B-ABA3-801E7A92A10C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Amigos de las Franciscanas 24%</a:t>
          </a:r>
        </a:p>
      </dsp:txBody>
      <dsp:txXfrm>
        <a:off x="4136359" y="1900156"/>
        <a:ext cx="1006078" cy="1006078"/>
      </dsp:txXfrm>
    </dsp:sp>
    <dsp:sp modelId="{446880CF-8A13-47BF-8A3C-2DE51FA350A8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1313-2434-46F3-9B90-92587247C4F7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Donación Nacional 2%</a:t>
          </a:r>
        </a:p>
      </dsp:txBody>
      <dsp:txXfrm>
        <a:off x="2544960" y="3056374"/>
        <a:ext cx="1006078" cy="1006078"/>
      </dsp:txXfrm>
    </dsp:sp>
    <dsp:sp modelId="{D41900C8-E154-4103-B9F4-66889D0D031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39EAA-5179-4C10-BB59-4F89D54F32B8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Actividades de recaudación 6%</a:t>
          </a:r>
        </a:p>
      </dsp:txBody>
      <dsp:txXfrm>
        <a:off x="953562" y="1900156"/>
        <a:ext cx="1006078" cy="1006078"/>
      </dsp:txXfrm>
    </dsp:sp>
    <dsp:sp modelId="{725127BB-C0B3-4C16-BB6F-D455656B19F9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40577-08C3-4744-A20D-C641F7D57712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Donación de las familias de los ejidos</a:t>
          </a:r>
        </a:p>
      </dsp:txBody>
      <dsp:txXfrm>
        <a:off x="1561422" y="29355"/>
        <a:ext cx="1006078" cy="1006078"/>
      </dsp:txXfrm>
    </dsp:sp>
    <dsp:sp modelId="{0BCAE4D6-28B2-468B-971B-7152D9D9B4A1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6BE9-1D10-47AD-A7CB-4EE1F9B26678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Beca de las HFLF. 66%</a:t>
          </a:r>
        </a:p>
      </dsp:txBody>
      <dsp:txXfrm>
        <a:off x="3528499" y="29355"/>
        <a:ext cx="1006078" cy="1006078"/>
      </dsp:txXfrm>
    </dsp:sp>
    <dsp:sp modelId="{B0BAE498-B83A-4205-ACD7-7AFF4366497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4416D-1F41-412B-ABA3-801E7A92A10C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Amigos de las Franciscanas 24%</a:t>
          </a:r>
        </a:p>
      </dsp:txBody>
      <dsp:txXfrm>
        <a:off x="4136359" y="1900156"/>
        <a:ext cx="1006078" cy="1006078"/>
      </dsp:txXfrm>
    </dsp:sp>
    <dsp:sp modelId="{446880CF-8A13-47BF-8A3C-2DE51FA350A8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1313-2434-46F3-9B90-92587247C4F7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Donación Nacional 2%</a:t>
          </a:r>
        </a:p>
      </dsp:txBody>
      <dsp:txXfrm>
        <a:off x="2544960" y="3056374"/>
        <a:ext cx="1006078" cy="1006078"/>
      </dsp:txXfrm>
    </dsp:sp>
    <dsp:sp modelId="{D41900C8-E154-4103-B9F4-66889D0D031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39EAA-5179-4C10-BB59-4F89D54F32B8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Actividades de recaudación 6%</a:t>
          </a:r>
        </a:p>
      </dsp:txBody>
      <dsp:txXfrm>
        <a:off x="953562" y="1900156"/>
        <a:ext cx="1006078" cy="1006078"/>
      </dsp:txXfrm>
    </dsp:sp>
    <dsp:sp modelId="{725127BB-C0B3-4C16-BB6F-D455656B19F9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40577-08C3-4744-A20D-C641F7D57712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Donación de las familias de los ejidos</a:t>
          </a:r>
        </a:p>
      </dsp:txBody>
      <dsp:txXfrm>
        <a:off x="1561422" y="29355"/>
        <a:ext cx="1006078" cy="1006078"/>
      </dsp:txXfrm>
    </dsp:sp>
    <dsp:sp modelId="{0BCAE4D6-28B2-468B-971B-7152D9D9B4A1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56373-FA73-4C6E-8488-85B856F446EC}">
      <dsp:nvSpPr>
        <dsp:cNvPr id="0" name=""/>
        <dsp:cNvSpPr/>
      </dsp:nvSpPr>
      <dsp:spPr>
        <a:xfrm>
          <a:off x="2578101" y="1422399"/>
          <a:ext cx="2590797" cy="223520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Gastos</a:t>
          </a:r>
          <a:r>
            <a:rPr lang="en-US" sz="1800" b="1" kern="1200" dirty="0"/>
            <a:t> </a:t>
          </a:r>
          <a:r>
            <a:rPr lang="en-US" sz="1800" b="1" kern="1200" dirty="0" err="1"/>
            <a:t>administrativos</a:t>
          </a: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13% </a:t>
          </a:r>
        </a:p>
      </dsp:txBody>
      <dsp:txXfrm>
        <a:off x="3072390" y="1945984"/>
        <a:ext cx="1602219" cy="1148939"/>
      </dsp:txXfrm>
    </dsp:sp>
    <dsp:sp modelId="{3B06CDE4-D3B1-4EAC-B958-8150E7D97457}">
      <dsp:nvSpPr>
        <dsp:cNvPr id="0" name=""/>
        <dsp:cNvSpPr/>
      </dsp:nvSpPr>
      <dsp:spPr>
        <a:xfrm>
          <a:off x="1066804" y="655799"/>
          <a:ext cx="1971040" cy="162560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Gastos</a:t>
          </a:r>
          <a:r>
            <a:rPr lang="en-US" sz="1400" b="1" kern="1200" dirty="0"/>
            <a:t> operativo87%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1526267" y="1067522"/>
        <a:ext cx="1052114" cy="802154"/>
      </dsp:txXfrm>
    </dsp:sp>
    <dsp:sp modelId="{7B081729-9B71-49B0-9AF6-9BEB1499BCB5}">
      <dsp:nvSpPr>
        <dsp:cNvPr id="0" name=""/>
        <dsp:cNvSpPr/>
      </dsp:nvSpPr>
      <dsp:spPr>
        <a:xfrm>
          <a:off x="2855398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B940B-FD99-4254-8D2F-72D725BA4D4D}">
      <dsp:nvSpPr>
        <dsp:cNvPr id="0" name=""/>
        <dsp:cNvSpPr/>
      </dsp:nvSpPr>
      <dsp:spPr>
        <a:xfrm>
          <a:off x="707141" y="302220"/>
          <a:ext cx="249325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9D7E1-445B-4F53-A9CF-219565791490}">
      <dsp:nvSpPr>
        <dsp:cNvPr id="0" name=""/>
        <dsp:cNvSpPr/>
      </dsp:nvSpPr>
      <dsp:spPr>
        <a:xfrm>
          <a:off x="1467024" y="-72231"/>
          <a:ext cx="3542951" cy="3542951"/>
        </a:xfrm>
        <a:prstGeom prst="circularArrow">
          <a:avLst>
            <a:gd name="adj1" fmla="val 4668"/>
            <a:gd name="adj2" fmla="val 272909"/>
            <a:gd name="adj3" fmla="val 12972552"/>
            <a:gd name="adj4" fmla="val 1793533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E5AEF-A135-4043-939A-9AEEA5A69A96}">
      <dsp:nvSpPr>
        <dsp:cNvPr id="0" name=""/>
        <dsp:cNvSpPr/>
      </dsp:nvSpPr>
      <dsp:spPr>
        <a:xfrm>
          <a:off x="2101546" y="868"/>
          <a:ext cx="2273907" cy="11369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Servicios 3%</a:t>
          </a:r>
          <a:endParaRPr lang="es-ES" sz="2000" b="1" kern="1200" dirty="0"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sp:txBody>
      <dsp:txXfrm>
        <a:off x="2157047" y="56369"/>
        <a:ext cx="2162905" cy="1025951"/>
      </dsp:txXfrm>
    </dsp:sp>
    <dsp:sp modelId="{D330CDF4-A48E-4842-90B2-3167E79724CD}">
      <dsp:nvSpPr>
        <dsp:cNvPr id="0" name=""/>
        <dsp:cNvSpPr/>
      </dsp:nvSpPr>
      <dsp:spPr>
        <a:xfrm>
          <a:off x="3373700" y="1273023"/>
          <a:ext cx="2273907" cy="11369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Comida 13%</a:t>
          </a:r>
          <a:endParaRPr lang="es-ES" sz="2000" b="1" kern="1200" dirty="0"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9201" y="1328524"/>
        <a:ext cx="2162905" cy="1025951"/>
      </dsp:txXfrm>
    </dsp:sp>
    <dsp:sp modelId="{8CB1FC79-5816-4604-ACA7-A1727919CAB9}">
      <dsp:nvSpPr>
        <dsp:cNvPr id="0" name=""/>
        <dsp:cNvSpPr/>
      </dsp:nvSpPr>
      <dsp:spPr>
        <a:xfrm>
          <a:off x="2101546" y="2545177"/>
          <a:ext cx="2273907" cy="11369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Materiales escolares y tutorías 2%</a:t>
          </a:r>
          <a:endParaRPr lang="es-ES" sz="2000" b="1" kern="1200" dirty="0"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sp:txBody>
      <dsp:txXfrm>
        <a:off x="2157047" y="2600678"/>
        <a:ext cx="2162905" cy="1025951"/>
      </dsp:txXfrm>
    </dsp:sp>
    <dsp:sp modelId="{D6881B79-39CB-46A2-A85E-E0EE2F672732}">
      <dsp:nvSpPr>
        <dsp:cNvPr id="0" name=""/>
        <dsp:cNvSpPr/>
      </dsp:nvSpPr>
      <dsp:spPr>
        <a:xfrm>
          <a:off x="829391" y="1273023"/>
          <a:ext cx="2273907" cy="11369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Educación superior 11%</a:t>
          </a:r>
          <a:endParaRPr lang="es-ES" sz="2000" kern="1200" dirty="0"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dsp:txBody>
      <dsp:txXfrm>
        <a:off x="884892" y="1328524"/>
        <a:ext cx="2162905" cy="10259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B14ED-9BCF-486F-A2F9-394FC48F201B}">
      <dsp:nvSpPr>
        <dsp:cNvPr id="0" name=""/>
        <dsp:cNvSpPr/>
      </dsp:nvSpPr>
      <dsp:spPr>
        <a:xfrm>
          <a:off x="1190" y="1270297"/>
          <a:ext cx="2539007" cy="15234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Gastos por estudiante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61,889.48</a:t>
          </a:r>
        </a:p>
      </dsp:txBody>
      <dsp:txXfrm>
        <a:off x="45809" y="1314916"/>
        <a:ext cx="2449769" cy="1434166"/>
      </dsp:txXfrm>
    </dsp:sp>
    <dsp:sp modelId="{7CA04B6A-76EE-4214-A181-8B843BAA436D}">
      <dsp:nvSpPr>
        <dsp:cNvPr id="0" name=""/>
        <dsp:cNvSpPr/>
      </dsp:nvSpPr>
      <dsp:spPr>
        <a:xfrm>
          <a:off x="2794099" y="171716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2794099" y="1843098"/>
        <a:ext cx="376788" cy="377803"/>
      </dsp:txXfrm>
    </dsp:sp>
    <dsp:sp modelId="{0C56BE10-30BD-43EB-B795-5FB430E037B6}">
      <dsp:nvSpPr>
        <dsp:cNvPr id="0" name=""/>
        <dsp:cNvSpPr/>
      </dsp:nvSpPr>
      <dsp:spPr>
        <a:xfrm>
          <a:off x="3555801" y="1270297"/>
          <a:ext cx="2539007" cy="1523404"/>
        </a:xfrm>
        <a:prstGeom prst="roundRect">
          <a:avLst>
            <a:gd name="adj" fmla="val 10000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Gastos anuales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1,259,784.93</a:t>
          </a:r>
        </a:p>
      </dsp:txBody>
      <dsp:txXfrm>
        <a:off x="3600420" y="1314916"/>
        <a:ext cx="2449769" cy="143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11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1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39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78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39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29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96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99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5/21/2024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5/21/2024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5/21/2024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5/21/2024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5/21/2024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5/21/2024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Hermanas Franciscanas en México A.C 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536231"/>
            <a:ext cx="6477000" cy="2038350"/>
          </a:xfrm>
        </p:spPr>
        <p:txBody>
          <a:bodyPr/>
          <a:lstStyle/>
          <a:p>
            <a:r>
              <a:rPr lang="en-US" dirty="0"/>
              <a:t>INFORME annual 2023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5750"/>
            <a:ext cx="3095517" cy="9660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32" y="1126722"/>
            <a:ext cx="2616200" cy="19621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00" y="204170"/>
            <a:ext cx="2460137" cy="18451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37" y="2087910"/>
            <a:ext cx="229870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</a:t>
            </a:r>
            <a:r>
              <a:rPr lang="en-US" b="1" dirty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preparatoria</a:t>
            </a:r>
            <a:endParaRPr lang="en-US" b="1" dirty="0"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304800" y="1428751"/>
            <a:ext cx="4267200" cy="3352799"/>
          </a:xfrm>
        </p:spPr>
        <p:txBody>
          <a:bodyPr>
            <a:normAutofit fontScale="47500" lnSpcReduction="20000"/>
          </a:bodyPr>
          <a:lstStyle/>
          <a:p>
            <a:pPr marL="274320" lvl="1"/>
            <a:r>
              <a:rPr lang="es-419" altLang="x-non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semestre</a:t>
            </a:r>
          </a:p>
          <a:p>
            <a:pPr marL="0" lvl="1" indent="0">
              <a:buNone/>
            </a:pPr>
            <a:r>
              <a:rPr lang="es-419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Maria García- Del Ejido el mezquite Galeana Nuevo León</a:t>
            </a:r>
          </a:p>
          <a:p>
            <a:pPr marL="0" lvl="1" indent="0">
              <a:buNone/>
            </a:pPr>
            <a:r>
              <a:rPr lang="es-419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Estrella Guadalupe Perales- Del Ejido Anhelo Galeana Nuevo León</a:t>
            </a:r>
          </a:p>
          <a:p>
            <a:pPr marL="0" lvl="1" indent="0">
              <a:buNone/>
            </a:pPr>
            <a:r>
              <a:rPr lang="es-419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Isis </a:t>
            </a:r>
            <a:r>
              <a:rPr lang="es-419" altLang="x-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Briseidy</a:t>
            </a:r>
            <a:r>
              <a:rPr lang="es-419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Rodriguez- Del Ejido el Milagro Galeana Nuevo León</a:t>
            </a:r>
          </a:p>
          <a:p>
            <a:pPr marL="0" lvl="1" indent="0">
              <a:buNone/>
            </a:pPr>
            <a:r>
              <a:rPr lang="es-419" altLang="x-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Jinna</a:t>
            </a:r>
            <a:r>
              <a:rPr lang="es-419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Alvarado – Municipio de Mier y Noriega</a:t>
            </a:r>
          </a:p>
          <a:p>
            <a:pPr marL="0" lvl="1" indent="0">
              <a:buNone/>
            </a:pPr>
            <a:endParaRPr lang="es-419" altLang="x-none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1"/>
            <a:r>
              <a:rPr lang="es-419" altLang="x-non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 </a:t>
            </a:r>
            <a:r>
              <a:rPr lang="es-419" altLang="x-none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semester</a:t>
            </a:r>
            <a:endParaRPr lang="es-419" altLang="x-none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r>
              <a:rPr lang="es-419" altLang="x-none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 Abigail </a:t>
            </a:r>
            <a:r>
              <a:rPr lang="es-419" altLang="x-none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s-419" altLang="x-none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 Del Ejido Tanquecillos Galeana Nuevo León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r>
              <a:rPr lang="es-419" altLang="x-none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Zulema Santana--------Del ejido el Javier Galeana Nuevo León 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r>
              <a:rPr lang="es-419" altLang="x-none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 Mendoza-----Ejido el mezquite Galeana Nuevo León 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r>
              <a:rPr lang="es-419" altLang="x-none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</a:t>
            </a:r>
            <a:r>
              <a:rPr lang="es-419" altLang="x-none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Caren</a:t>
            </a:r>
            <a:r>
              <a:rPr lang="es-419" altLang="x-none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Correa---Del Ejido la Biznaga Galeana Nuevo León 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r>
              <a:rPr lang="es-419" altLang="x-none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Elvia </a:t>
            </a:r>
            <a:r>
              <a:rPr lang="es-419" altLang="x-none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s-419" altLang="x-none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 Del ejido Tanquecillos Galeana Nuevo León </a:t>
            </a:r>
          </a:p>
          <a:p>
            <a:pPr marL="0" lvl="1" indent="0">
              <a:buNone/>
            </a:pPr>
            <a:endParaRPr lang="es-419" altLang="x-none" dirty="0"/>
          </a:p>
          <a:p>
            <a:pPr marL="274320" lvl="1"/>
            <a:endParaRPr lang="es-419" dirty="0"/>
          </a:p>
        </p:txBody>
      </p:sp>
      <p:sp>
        <p:nvSpPr>
          <p:cNvPr id="8" name="Rectangle 7"/>
          <p:cNvSpPr/>
          <p:nvPr/>
        </p:nvSpPr>
        <p:spPr>
          <a:xfrm>
            <a:off x="5322962" y="3790950"/>
            <a:ext cx="3657600" cy="11926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400" dirty="0" err="1">
                <a:solidFill>
                  <a:prstClr val="white"/>
                </a:solidFill>
                <a:latin typeface="Tw Cen MT"/>
              </a:rPr>
              <a:t>Sexto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 semester: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Sofia Daniela Torres- </a:t>
            </a:r>
            <a:r>
              <a:rPr lang="en-US" altLang="x-none" sz="1400" dirty="0" err="1">
                <a:solidFill>
                  <a:prstClr val="white"/>
                </a:solidFill>
                <a:latin typeface="Tw Cen MT"/>
              </a:rPr>
              <a:t>Ejido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 San Pablo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Fanny Estefania --- </a:t>
            </a:r>
            <a:r>
              <a:rPr lang="en-US" altLang="x-none" sz="1400" dirty="0" err="1">
                <a:solidFill>
                  <a:prstClr val="white"/>
                </a:solidFill>
                <a:latin typeface="Tw Cen MT"/>
              </a:rPr>
              <a:t>Ejido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 San José del </a:t>
            </a:r>
            <a:r>
              <a:rPr lang="en-US" altLang="x-none" sz="1400" dirty="0" err="1">
                <a:solidFill>
                  <a:prstClr val="white"/>
                </a:solidFill>
                <a:latin typeface="Tw Cen MT"/>
              </a:rPr>
              <a:t>Vergel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 </a:t>
            </a:r>
            <a:r>
              <a:rPr lang="es-419" altLang="x-none" sz="1400" dirty="0">
                <a:solidFill>
                  <a:prstClr val="white"/>
                </a:solidFill>
                <a:latin typeface="Tw Cen MT"/>
              </a:rPr>
              <a:t>Galeana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 Nuevo León.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5256963" y="1377590"/>
            <a:ext cx="3657600" cy="10095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Quinto semester: Kasandra  Estefania Alejandro – </a:t>
            </a:r>
            <a:r>
              <a:rPr lang="en-US" altLang="x-none" sz="1400" dirty="0" err="1">
                <a:solidFill>
                  <a:prstClr val="white"/>
                </a:solidFill>
                <a:latin typeface="Tw Cen MT"/>
              </a:rPr>
              <a:t>Ejido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 Boca del Refugio </a:t>
            </a:r>
            <a:r>
              <a:rPr lang="en-US" altLang="x-none" sz="1400" dirty="0" err="1">
                <a:solidFill>
                  <a:prstClr val="white"/>
                </a:solidFill>
                <a:latin typeface="Tw Cen MT"/>
              </a:rPr>
              <a:t>Galeana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 Nuevo León.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18" y="3465267"/>
            <a:ext cx="1184181" cy="8881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05" y="2160615"/>
            <a:ext cx="1425388" cy="13358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12" y="2415672"/>
            <a:ext cx="2171700" cy="14954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118110"/>
            <a:ext cx="1828800" cy="635239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118110"/>
            <a:ext cx="1828800" cy="6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43000" y="133350"/>
            <a:ext cx="8153400" cy="1005840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n-US" b="1" dirty="0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las </a:t>
            </a:r>
            <a:r>
              <a:rPr lang="en-US" b="1" dirty="0" err="1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</a:t>
            </a:r>
            <a:endParaRPr lang="en-US" b="1" dirty="0"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3733800" y="1428029"/>
            <a:ext cx="5410200" cy="3353522"/>
          </a:xfrm>
        </p:spPr>
        <p:txBody>
          <a:bodyPr>
            <a:normAutofit fontScale="47500" lnSpcReduction="20000"/>
          </a:bodyPr>
          <a:lstStyle/>
          <a:p>
            <a:pPr marL="0" lvl="1" indent="0">
              <a:buNone/>
            </a:pPr>
            <a:endParaRPr lang="es-419" altLang="x-none" dirty="0"/>
          </a:p>
          <a:p>
            <a:pPr marL="274320" lvl="1"/>
            <a:r>
              <a:rPr lang="es-419" altLang="x-none" sz="3600" dirty="0"/>
              <a:t>Curso de Inducción en la primer semana de Agosto: Participaron nueve estudiantes.</a:t>
            </a:r>
          </a:p>
          <a:p>
            <a:pPr marL="0" lvl="1" indent="0">
              <a:buNone/>
            </a:pPr>
            <a:endParaRPr lang="es-419" altLang="x-none" sz="3600" dirty="0"/>
          </a:p>
          <a:p>
            <a:pPr marL="274320" lvl="1"/>
            <a:r>
              <a:rPr lang="es-419" altLang="x-none" sz="3600" dirty="0"/>
              <a:t>Taller de desarrollo Humano una vez al mes: miércoles 4:00 p.m.</a:t>
            </a:r>
          </a:p>
          <a:p>
            <a:pPr marL="0" lvl="1" indent="0">
              <a:buNone/>
            </a:pPr>
            <a:endParaRPr lang="es-419" altLang="x-none" sz="3600" dirty="0"/>
          </a:p>
          <a:p>
            <a:pPr marL="274320" lvl="1"/>
            <a:r>
              <a:rPr lang="es-419" altLang="x-none" sz="3600" dirty="0"/>
              <a:t>Apoyo psicológico </a:t>
            </a:r>
          </a:p>
          <a:p>
            <a:pPr marL="0" lvl="1" indent="0">
              <a:buNone/>
            </a:pPr>
            <a:endParaRPr lang="es-419" sz="3600" dirty="0"/>
          </a:p>
          <a:p>
            <a:pPr marL="274320" lvl="1"/>
            <a:r>
              <a:rPr lang="es-419" altLang="x-none" sz="3600" dirty="0"/>
              <a:t> Tutorías de matemáticas: lunes, martes, miércoles de 3:30- 4:30. Lunes Primero de preparatoria, martes segundo de preparatoria, miércoles, estudiantes de secundaria</a:t>
            </a:r>
          </a:p>
        </p:txBody>
      </p:sp>
      <p:pic>
        <p:nvPicPr>
          <p:cNvPr id="5" name="Rectangl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977"/>
            <a:ext cx="2971800" cy="180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ctangl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8" y="3056804"/>
            <a:ext cx="2677160" cy="180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8" y="3277783"/>
            <a:ext cx="2133600" cy="13628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5797"/>
            <a:ext cx="1676400" cy="522428"/>
          </a:xfrm>
          <a:prstGeom prst="rect">
            <a:avLst/>
          </a:prstGeom>
        </p:spPr>
      </p:pic>
      <p:pic>
        <p:nvPicPr>
          <p:cNvPr id="3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5797"/>
            <a:ext cx="1676400" cy="5224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8" y="1428028"/>
            <a:ext cx="2394342" cy="1407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n-US" b="1" dirty="0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las </a:t>
            </a:r>
            <a:r>
              <a:rPr lang="en-US" b="1" dirty="0" err="1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</a:t>
            </a:r>
            <a:endParaRPr lang="en-US" b="1" dirty="0"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8472" y="1595522"/>
            <a:ext cx="5909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41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Tutorías de inglés, cada 15 días o cuando es necesario.</a:t>
            </a:r>
          </a:p>
          <a:p>
            <a:endParaRPr lang="es-419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41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Tutorías de Pedagogía, una vez al mes.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419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41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Clases de Guitarra una vez a la semana,  a las 4:00 p.m. estudiantes de secundaria.</a:t>
            </a:r>
          </a:p>
          <a:p>
            <a:r>
              <a:rPr lang="es-41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 a 5:40 estudiantes de preparatoria. </a:t>
            </a:r>
          </a:p>
          <a:p>
            <a:endParaRPr lang="es-419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ctangl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202514"/>
            <a:ext cx="2715437" cy="167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ctangl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440" y="1200150"/>
            <a:ext cx="2448560" cy="167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6831329" y="2700903"/>
            <a:ext cx="2176780" cy="12100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13" y="1415952"/>
            <a:ext cx="2047213" cy="1247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975" y="0"/>
            <a:ext cx="1855351" cy="5781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18" y="3409388"/>
            <a:ext cx="2209800" cy="1261031"/>
          </a:xfrm>
          <a:prstGeom prst="rect">
            <a:avLst/>
          </a:prstGeom>
        </p:spPr>
      </p:pic>
      <p:pic>
        <p:nvPicPr>
          <p:cNvPr id="2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975" y="0"/>
            <a:ext cx="1855351" cy="578196"/>
          </a:xfrm>
          <a:prstGeom prst="rect">
            <a:avLst/>
          </a:prstGeom>
        </p:spPr>
      </p:pic>
      <p:pic>
        <p:nvPicPr>
          <p:cNvPr id="11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18" y="3409388"/>
            <a:ext cx="2209800" cy="12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Entretenimiento</a:t>
            </a:r>
            <a:r>
              <a:rPr lang="en-US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 las </a:t>
            </a:r>
            <a:r>
              <a:rPr lang="en-US" dirty="0" err="1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estudiantes</a:t>
            </a:r>
            <a:endParaRPr lang="en-US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7" y="1459551"/>
            <a:ext cx="1543050" cy="2057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7" y="1504950"/>
            <a:ext cx="1968500" cy="1476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87" y="1428750"/>
            <a:ext cx="2743200" cy="19539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77000" y="3435002"/>
            <a:ext cx="14216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Posada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90237" y="3461599"/>
            <a:ext cx="15151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Aprendieron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coronas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1738" y="2943225"/>
            <a:ext cx="14149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Bordar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14308" y="3242981"/>
            <a:ext cx="19683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Paseo a Monterrey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51" y="1800636"/>
            <a:ext cx="1897665" cy="1423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4" y="3433565"/>
            <a:ext cx="1814165" cy="136062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676400" y="4523337"/>
            <a:ext cx="18745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Celebración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41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Cumpleaños.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206417"/>
            <a:ext cx="22740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8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33400" y="2114550"/>
            <a:ext cx="4343400" cy="248345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419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en equipo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419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 efectiva en equipo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419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 sobre primeros auxilios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419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419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231290"/>
            <a:ext cx="7620000" cy="742950"/>
          </a:xfrm>
        </p:spPr>
        <p:txBody>
          <a:bodyPr>
            <a:noAutofit/>
          </a:bodyPr>
          <a:lstStyle/>
          <a:p>
            <a:pPr algn="ctr"/>
            <a:r>
              <a:rPr lang="es-419" sz="2400" dirty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AL PERSONAL DE LA CASA FRANCISCANA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24000" y="1347155"/>
            <a:ext cx="123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168016"/>
            <a:ext cx="2209800" cy="16573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630346"/>
            <a:ext cx="2514600" cy="1885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29000"/>
            <a:ext cx="2286000" cy="1714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085" y="1157815"/>
            <a:ext cx="1742350" cy="7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MEDIDAS DE </a:t>
            </a:r>
            <a:r>
              <a:rPr lang="es-419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PROTECCIÓN</a:t>
            </a:r>
            <a:r>
              <a:rPr lang="en-US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CIVIL 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3962400" cy="3352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419" altLang="x-none" dirty="0"/>
              <a:t> </a:t>
            </a:r>
            <a:endParaRPr lang="es-419" altLang="x-none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lvl="1"/>
            <a:r>
              <a:rPr lang="es-419" altLang="x-none" dirty="0">
                <a:solidFill>
                  <a:schemeClr val="accent1">
                    <a:lumMod val="75000"/>
                  </a:schemeClr>
                </a:solidFill>
              </a:rPr>
              <a:t>Formación por parte del DIF sobre Primeros auxilios.</a:t>
            </a:r>
          </a:p>
          <a:p>
            <a:pPr marL="274320" lvl="1"/>
            <a:r>
              <a:rPr lang="es-419" altLang="x-none" dirty="0">
                <a:solidFill>
                  <a:schemeClr val="accent1">
                    <a:lumMod val="75000"/>
                  </a:schemeClr>
                </a:solidFill>
              </a:rPr>
              <a:t>Sanitización cada dos meses</a:t>
            </a:r>
          </a:p>
          <a:p>
            <a:pPr marL="274320" lvl="1"/>
            <a:r>
              <a:rPr lang="es-419" dirty="0">
                <a:solidFill>
                  <a:schemeClr val="accent1">
                    <a:lumMod val="75000"/>
                  </a:schemeClr>
                </a:solidFill>
              </a:rPr>
              <a:t>Fumigación cada seis meses.</a:t>
            </a:r>
          </a:p>
          <a:p>
            <a:pPr marL="274320" lvl="1"/>
            <a:r>
              <a:rPr lang="es-419" dirty="0">
                <a:solidFill>
                  <a:schemeClr val="accent1">
                    <a:lumMod val="75000"/>
                  </a:schemeClr>
                </a:solidFill>
              </a:rPr>
              <a:t>Materiales: Gel </a:t>
            </a:r>
            <a:r>
              <a:rPr lang="es-419" dirty="0" err="1">
                <a:solidFill>
                  <a:schemeClr val="accent1">
                    <a:lumMod val="75000"/>
                  </a:schemeClr>
                </a:solidFill>
              </a:rPr>
              <a:t>antibacterial</a:t>
            </a:r>
            <a:endParaRPr lang="es-419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lvl="1"/>
            <a:r>
              <a:rPr lang="es-419" dirty="0">
                <a:solidFill>
                  <a:schemeClr val="accent1">
                    <a:lumMod val="75000"/>
                  </a:schemeClr>
                </a:solidFill>
              </a:rPr>
              <a:t>Jabón de manos, cubre bocas cuando es necesario. </a:t>
            </a:r>
          </a:p>
          <a:p>
            <a:pPr marL="274320" lvl="1"/>
            <a:r>
              <a:rPr lang="es-419" dirty="0">
                <a:solidFill>
                  <a:schemeClr val="accent1">
                    <a:lumMod val="75000"/>
                  </a:schemeClr>
                </a:solidFill>
              </a:rPr>
              <a:t>Capacitación sobre el uso del extintor.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1308551"/>
            <a:ext cx="3657600" cy="10360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9144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x-none" sz="2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Prevención</a:t>
            </a:r>
            <a:r>
              <a:rPr kumimoji="0" lang="es-419" altLang="x-none" sz="20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 y combate de fuego</a:t>
            </a:r>
            <a:r>
              <a:rPr kumimoji="0" lang="es-419" altLang="x-none" sz="2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.</a:t>
            </a:r>
            <a:endParaRPr kumimoji="0" lang="es-419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05743"/>
            <a:ext cx="1981200" cy="1485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95550"/>
            <a:ext cx="2234084" cy="16755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038350"/>
            <a:ext cx="2311400" cy="17335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-102744"/>
            <a:ext cx="1670402" cy="7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6200" y="-159796"/>
            <a:ext cx="8153400" cy="100584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Formacion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Padres de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Familias</a:t>
            </a:r>
            <a:endParaRPr 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06444"/>
              </p:ext>
            </p:extLst>
          </p:nvPr>
        </p:nvGraphicFramePr>
        <p:xfrm>
          <a:off x="44824" y="1179531"/>
          <a:ext cx="4191000" cy="3947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26768255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343352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noProof="0" dirty="0"/>
                        <a:t>Talleres</a:t>
                      </a:r>
                      <a:r>
                        <a:rPr lang="en-US" dirty="0"/>
                        <a:t> </a:t>
                      </a:r>
                      <a:r>
                        <a:rPr lang="es-419" noProof="0" dirty="0"/>
                        <a:t>impartidos</a:t>
                      </a:r>
                      <a:endParaRPr lang="es-419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No,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en-US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Talleres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Reglamento</a:t>
                      </a:r>
                      <a:r>
                        <a:rPr lang="es-419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y lineamientos de la Casa Franciscana.</a:t>
                      </a:r>
                      <a:endParaRPr lang="es-419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13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Valores en la familia</a:t>
                      </a:r>
                      <a:endParaRPr lang="es-419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5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Responsabilidad de</a:t>
                      </a:r>
                      <a:r>
                        <a:rPr lang="es-419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los padres de familia</a:t>
                      </a:r>
                      <a:endParaRPr lang="es-419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9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importancia de la mujer en</a:t>
                      </a:r>
                      <a:r>
                        <a:rPr lang="es-419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la familia</a:t>
                      </a:r>
                      <a:endParaRPr lang="es-419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0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comunicación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25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Virgen Madre de Jesús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61147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12" y="819150"/>
            <a:ext cx="1905000" cy="142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12" y="2249021"/>
            <a:ext cx="1984587" cy="14884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53" y="1276350"/>
            <a:ext cx="2209800" cy="14403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19350"/>
            <a:ext cx="1981200" cy="12531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99" y="3503053"/>
            <a:ext cx="2298301" cy="17237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60303"/>
            <a:ext cx="1600200" cy="7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Mantenimiento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 la Casa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Franciscana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228600" y="1352551"/>
            <a:ext cx="54864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419" altLang="x-none" sz="700" dirty="0"/>
          </a:p>
          <a:p>
            <a:pPr marL="274320" lvl="1"/>
            <a:r>
              <a:rPr lang="es-419" altLang="x-none" dirty="0"/>
              <a:t>Reparación de la cisterna</a:t>
            </a:r>
          </a:p>
          <a:p>
            <a:pPr marL="274320" lvl="1"/>
            <a:r>
              <a:rPr lang="es-419" altLang="x-none" dirty="0"/>
              <a:t> Instalación del tinaco interior.</a:t>
            </a:r>
          </a:p>
          <a:p>
            <a:pPr marL="274320" lvl="1"/>
            <a:r>
              <a:rPr lang="es-419" dirty="0"/>
              <a:t>Limpieza del terreno.</a:t>
            </a:r>
          </a:p>
          <a:p>
            <a:pPr marL="274320" lvl="1"/>
            <a:r>
              <a:rPr lang="es-419" dirty="0"/>
              <a:t>Reparación de las chapas de las puertas.</a:t>
            </a:r>
          </a:p>
          <a:p>
            <a:pPr marL="274320" lvl="1"/>
            <a:r>
              <a:rPr lang="es-419" dirty="0"/>
              <a:t>Reparación de la bomba de agua.</a:t>
            </a:r>
          </a:p>
          <a:p>
            <a:pPr marL="274320" lvl="1"/>
            <a:r>
              <a:rPr lang="es-419" dirty="0"/>
              <a:t> Reparación de las Regaderas.</a:t>
            </a:r>
          </a:p>
          <a:p>
            <a:pPr marL="274320" lvl="1"/>
            <a:endParaRPr lang="es-419" dirty="0"/>
          </a:p>
          <a:p>
            <a:pPr marL="274320" lvl="1"/>
            <a:endParaRPr lang="es-419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33333"/>
          <a:stretch/>
        </p:blipFill>
        <p:spPr>
          <a:xfrm>
            <a:off x="6166848" y="3486150"/>
            <a:ext cx="1583685" cy="10948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88" y="1382118"/>
            <a:ext cx="1040607" cy="13874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09" y="2347374"/>
            <a:ext cx="1457519" cy="10931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33" y="3394877"/>
            <a:ext cx="1104901" cy="14732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16" y="1733550"/>
            <a:ext cx="1152264" cy="15363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3294" y="0"/>
            <a:ext cx="1703508" cy="7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DIF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70738" y="4019550"/>
            <a:ext cx="587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de expedientes del DIF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81000" y="150495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Nuevos voluntarios al programa de las estudiantes</a:t>
            </a:r>
          </a:p>
          <a:p>
            <a:r>
              <a:rPr lang="es-419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Psicóloga</a:t>
            </a:r>
            <a:r>
              <a:rPr lang="es-419" sz="2400" dirty="0"/>
              <a:t> : </a:t>
            </a:r>
            <a:r>
              <a:rPr lang="es-419" sz="2400" dirty="0" err="1"/>
              <a:t>Cristela</a:t>
            </a:r>
            <a:r>
              <a:rPr lang="es-419" sz="2400" dirty="0"/>
              <a:t> </a:t>
            </a:r>
            <a:r>
              <a:rPr lang="es-419" sz="2400" dirty="0" err="1"/>
              <a:t>Yaretzi</a:t>
            </a:r>
            <a:r>
              <a:rPr lang="es-419" sz="2400" dirty="0"/>
              <a:t> Estrada López: Del ejido los Adobes</a:t>
            </a:r>
          </a:p>
          <a:p>
            <a:r>
              <a:rPr lang="es-419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Pedagoga</a:t>
            </a:r>
            <a:r>
              <a:rPr lang="es-419" sz="2400" dirty="0"/>
              <a:t> : Mónica Almaguer Moreno del ejido Santa Maria de Ramos</a:t>
            </a:r>
          </a:p>
          <a:p>
            <a:r>
              <a:rPr lang="es-419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Nutriólogo</a:t>
            </a:r>
            <a:r>
              <a:rPr lang="es-419" sz="2400" dirty="0"/>
              <a:t> : </a:t>
            </a:r>
            <a:r>
              <a:rPr lang="es-419" sz="2400" dirty="0" err="1"/>
              <a:t>Eliud</a:t>
            </a:r>
            <a:r>
              <a:rPr lang="es-419" sz="2400" dirty="0"/>
              <a:t> Reynaldo Jaramillo Gaona. De Monterrey Nuevo León.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6693"/>
            <a:ext cx="22740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INGRESOS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228600" y="1428751"/>
            <a:ext cx="4343400" cy="3352799"/>
          </a:xfrm>
        </p:spPr>
        <p:txBody>
          <a:bodyPr>
            <a:normAutofit fontScale="47500" lnSpcReduction="20000"/>
          </a:bodyPr>
          <a:lstStyle/>
          <a:p>
            <a:pPr marL="274320" lvl="1"/>
            <a:r>
              <a:rPr lang="es-419" altLang="x-none" sz="3600" dirty="0"/>
              <a:t>Donación monetaria en México,</a:t>
            </a:r>
          </a:p>
          <a:p>
            <a:pPr marL="274320" lvl="1"/>
            <a:r>
              <a:rPr lang="es-419" altLang="x-none" sz="3600" dirty="0"/>
              <a:t>Donación en especie, jabón, arroz, huevo, azúcar, papas, repollo, tomate, calabazas, maíz, cilantro. 8%</a:t>
            </a:r>
          </a:p>
          <a:p>
            <a:pPr marL="274320" lvl="1"/>
            <a:r>
              <a:rPr lang="es-419" altLang="x-none" sz="3600" dirty="0"/>
              <a:t>Bomba sumergible</a:t>
            </a:r>
          </a:p>
          <a:p>
            <a:pPr marL="274320" lvl="1"/>
            <a:endParaRPr lang="es-419" altLang="x-none" dirty="0"/>
          </a:p>
          <a:p>
            <a:pPr marL="0" lvl="1" indent="0">
              <a:buNone/>
            </a:pPr>
            <a:endParaRPr lang="es-419" altLang="x-none" dirty="0"/>
          </a:p>
          <a:p>
            <a:pPr marL="274320" lvl="1"/>
            <a:r>
              <a:rPr lang="es-419" altLang="x-none" sz="38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Actividades:</a:t>
            </a:r>
          </a:p>
          <a:p>
            <a:pPr marL="0" lvl="1" indent="0">
              <a:buNone/>
            </a:pPr>
            <a:r>
              <a:rPr lang="es-419" sz="3800" dirty="0"/>
              <a:t>Venta de pozole. 2185 </a:t>
            </a:r>
          </a:p>
          <a:p>
            <a:pPr marL="0" lvl="1" indent="0">
              <a:buNone/>
            </a:pPr>
            <a:r>
              <a:rPr lang="es-419" sz="3800" dirty="0"/>
              <a:t>Venta de tamales 1,250</a:t>
            </a:r>
          </a:p>
          <a:p>
            <a:pPr marL="0" lvl="1" indent="0">
              <a:buNone/>
            </a:pPr>
            <a:r>
              <a:rPr lang="es-419" sz="3800" dirty="0"/>
              <a:t>Lotería, y ropa usada.  7,743</a:t>
            </a:r>
          </a:p>
          <a:p>
            <a:pPr marL="0" lvl="1" indent="0">
              <a:buNone/>
            </a:pPr>
            <a:r>
              <a:rPr lang="es-419" sz="3800" dirty="0"/>
              <a:t>Rifa anual. 44,400.00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1352550"/>
            <a:ext cx="3657600" cy="10098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altLang="x-none" sz="1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Donación</a:t>
            </a:r>
            <a:r>
              <a:rPr kumimoji="0" lang="en-US" altLang="x-none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de </a:t>
            </a:r>
            <a:r>
              <a:rPr lang="en-US" altLang="x-none" sz="1400" dirty="0" err="1">
                <a:solidFill>
                  <a:prstClr val="white"/>
                </a:solidFill>
                <a:latin typeface="Tw Cen MT"/>
              </a:rPr>
              <a:t>regalos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 de </a:t>
            </a:r>
            <a:r>
              <a:rPr lang="en-US" altLang="x-none" sz="1400" dirty="0" err="1">
                <a:solidFill>
                  <a:prstClr val="white"/>
                </a:solidFill>
                <a:latin typeface="Tw Cen MT"/>
              </a:rPr>
              <a:t>navidad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 para las </a:t>
            </a:r>
            <a:r>
              <a:rPr lang="en-US" altLang="x-none" sz="1400" dirty="0" err="1">
                <a:solidFill>
                  <a:prstClr val="white"/>
                </a:solidFill>
                <a:latin typeface="Tw Cen MT"/>
              </a:rPr>
              <a:t>estudiantes</a:t>
            </a:r>
            <a:r>
              <a:rPr lang="en-US" altLang="x-none" sz="1400" dirty="0">
                <a:solidFill>
                  <a:prstClr val="white"/>
                </a:solidFill>
                <a:latin typeface="Tw Cen M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52750"/>
            <a:ext cx="2209800" cy="1657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7" y="2698750"/>
            <a:ext cx="1471613" cy="19621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582" y="20306"/>
            <a:ext cx="22740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71600" y="21145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 privilegios el poder compartir con ustedes un año más de logros y metas alcanzadas durante el 2023. Este informe se preparo con la intención de agradecer el acto de confianza.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790950"/>
            <a:ext cx="22740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79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DONACIONES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19288"/>
            <a:ext cx="3505200" cy="2628900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80" y="2514687"/>
            <a:ext cx="1920240" cy="1438102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18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419" sz="1800" dirty="0">
                <a:solidFill>
                  <a:schemeClr val="tx1"/>
                </a:solidFill>
              </a:rPr>
              <a:t>Cobijas para las camas de las estudiantes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9"/>
          </p:nvPr>
        </p:nvSpPr>
        <p:spPr>
          <a:xfrm>
            <a:off x="5092700" y="1123950"/>
            <a:ext cx="3886200" cy="13020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Donación de regalos de navidad para las estudiantes.</a:t>
            </a:r>
          </a:p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4376"/>
            <a:ext cx="2362200" cy="17716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732" y="85854"/>
            <a:ext cx="22740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Estudiantes de Universidad 2023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98298061"/>
              </p:ext>
            </p:extLst>
          </p:nvPr>
        </p:nvGraphicFramePr>
        <p:xfrm>
          <a:off x="800100" y="1276350"/>
          <a:ext cx="7772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-15701"/>
            <a:ext cx="1485209" cy="6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153400" cy="65223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 de </a:t>
            </a:r>
            <a:r>
              <a:rPr lang="en-US" sz="44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</a:t>
            </a:r>
            <a:r>
              <a:rPr lang="en-US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7598585"/>
              </p:ext>
            </p:extLst>
          </p:nvPr>
        </p:nvGraphicFramePr>
        <p:xfrm>
          <a:off x="1600200" y="1352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2"/>
          <p:cNvGraphicFramePr/>
          <p:nvPr>
            <p:extLst>
              <p:ext uri="{D42A27DB-BD31-4B8C-83A1-F6EECF244321}">
                <p14:modId xmlns:p14="http://schemas.microsoft.com/office/powerpoint/2010/main" val="1194235383"/>
              </p:ext>
            </p:extLst>
          </p:nvPr>
        </p:nvGraphicFramePr>
        <p:xfrm>
          <a:off x="1600200" y="1352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62459" y="0"/>
            <a:ext cx="22740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8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Egresos</a:t>
            </a:r>
            <a:endParaRPr lang="en-US" sz="4800" dirty="0">
              <a:ln>
                <a:solidFill>
                  <a:srgbClr val="0070C0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0"/>
            <a:ext cx="2274005" cy="96325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7E7D59-2C46-663B-44B7-D30A544F9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58301"/>
              </p:ext>
            </p:extLst>
          </p:nvPr>
        </p:nvGraphicFramePr>
        <p:xfrm>
          <a:off x="990600" y="12301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9577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0" y="57150"/>
            <a:ext cx="4038600" cy="1005840"/>
          </a:xfrm>
        </p:spPr>
        <p:txBody>
          <a:bodyPr>
            <a:normAutofit/>
          </a:bodyPr>
          <a:lstStyle/>
          <a:p>
            <a:pPr algn="ctr"/>
            <a:r>
              <a:rPr lang="es-419" sz="54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Egresos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19518344"/>
              </p:ext>
            </p:extLst>
          </p:nvPr>
        </p:nvGraphicFramePr>
        <p:xfrm>
          <a:off x="1524000" y="1352550"/>
          <a:ext cx="64770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-19050"/>
            <a:ext cx="22740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09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GASTOS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3016727"/>
              </p:ext>
            </p:extLst>
          </p:nvPr>
        </p:nvGraphicFramePr>
        <p:xfrm>
          <a:off x="1371600" y="11618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118110"/>
            <a:ext cx="22740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6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1428750"/>
            <a:ext cx="8153400" cy="1005840"/>
          </a:xfrm>
        </p:spPr>
        <p:txBody>
          <a:bodyPr/>
          <a:lstStyle/>
          <a:p>
            <a:pPr algn="ctr"/>
            <a:r>
              <a:rPr lang="en-US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GRACIAS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7150"/>
            <a:ext cx="2274005" cy="96325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95400" y="257175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 agradecidos con Dios y con cada uno de ustedes por todas las metas que se han alcanzado así mismo por los sueños que las jóvenes han logrado.</a:t>
            </a:r>
          </a:p>
        </p:txBody>
      </p:sp>
    </p:spTree>
    <p:extLst>
      <p:ext uri="{BB962C8B-B14F-4D97-AF65-F5344CB8AC3E}">
        <p14:creationId xmlns:p14="http://schemas.microsoft.com/office/powerpoint/2010/main" val="416966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/>
          </a:p>
        </p:txBody>
      </p:sp>
      <p:sp>
        <p:nvSpPr>
          <p:cNvPr id="3" name="Shape 2"/>
          <p:cNvSpPr txBox="1">
            <a:spLocks noChangeArrowheads="1"/>
          </p:cNvSpPr>
          <p:nvPr/>
        </p:nvSpPr>
        <p:spPr>
          <a:xfrm>
            <a:off x="643218" y="169299"/>
            <a:ext cx="7772400" cy="573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8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41" noProof="0" dirty="0">
                <a:solidFill>
                  <a:srgbClr val="DDDDDD">
                    <a:alpha val="100000"/>
                  </a:srgb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41" b="1" noProof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SIGUENOS EN REDES</a:t>
            </a:r>
            <a:endParaRPr kumimoji="0" lang="en-US" sz="4898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4780298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76600" y="1352550"/>
            <a:ext cx="2590800" cy="258840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400" b="1" dirty="0">
                <a:solidFill>
                  <a:schemeClr val="bg1"/>
                </a:solidFill>
              </a:rPr>
              <a:t>HERMANAS FRANCISCANAS EN MEXICOO A.C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299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00" b="1" dirty="0">
                <a:solidFill>
                  <a:schemeClr val="accent1"/>
                </a:solidFill>
                <a:latin typeface="Arial"/>
              </a:rPr>
              <a:t>16x9</a:t>
            </a:r>
            <a:endParaRPr lang="en-US" altLang="x-none" sz="10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4399651"/>
            <a:ext cx="6858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1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00" b="1" dirty="0">
                <a:solidFill>
                  <a:schemeClr val="accent1"/>
                </a:solidFill>
                <a:latin typeface="Arial"/>
              </a:rPr>
              <a:t>4x3</a:t>
            </a:r>
            <a:endParaRPr lang="en-US" altLang="x-none" sz="10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1934" y="1944223"/>
            <a:ext cx="19319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CELL 8211921938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52600" y="3892688"/>
            <a:ext cx="4881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FACEBOOK: Hermanas Franciscanas en Mexico A.C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58988" y="2119619"/>
            <a:ext cx="30850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franciscanasmexico@gmail.com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352550"/>
            <a:ext cx="864059" cy="7453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00" y="911715"/>
            <a:ext cx="1046078" cy="10504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429" y="-31941"/>
            <a:ext cx="2274005" cy="96325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7048500" cy="1047750"/>
          </a:xfrm>
        </p:spPr>
        <p:txBody>
          <a:bodyPr anchor="b">
            <a:normAutofit/>
          </a:bodyPr>
          <a:lstStyle/>
          <a:p>
            <a:pPr algn="ctr"/>
            <a:r>
              <a:rPr lang="es-419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?Quiénes somos? 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990600" y="1581150"/>
            <a:ext cx="1828800" cy="30670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Hermanas Franciscanas en México A.C</a:t>
            </a:r>
            <a:r>
              <a:rPr lang="en-US" sz="2400" dirty="0"/>
              <a:t>.</a:t>
            </a:r>
          </a:p>
          <a:p>
            <a:pPr algn="ctr"/>
            <a:r>
              <a:rPr lang="es-419" sz="2400" dirty="0"/>
              <a:t>Fundadas</a:t>
            </a:r>
            <a:r>
              <a:rPr lang="en-US" sz="2400" dirty="0"/>
              <a:t> en 2008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7580"/>
            <a:ext cx="2275750" cy="966055"/>
          </a:xfrm>
          <a:prstGeom prst="rect">
            <a:avLst/>
          </a:prstGeom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6307015" y="1581150"/>
            <a:ext cx="1796143" cy="3067050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419" sz="2400" b="1" dirty="0">
                <a:solidFill>
                  <a:schemeClr val="tx1"/>
                </a:solidFill>
              </a:rPr>
              <a:t>Objetivo: </a:t>
            </a:r>
            <a:r>
              <a:rPr lang="es-419" dirty="0"/>
              <a:t>Promover y apoyar el desarrollo integral de las mujeres.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3848100" y="1581150"/>
            <a:ext cx="1600200" cy="3067050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419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Asociación Civil:</a:t>
            </a:r>
          </a:p>
          <a:p>
            <a:pPr algn="ctr"/>
            <a:r>
              <a:rPr lang="es-419" sz="2000" dirty="0"/>
              <a:t>Sin fines de lucro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52400" y="2266950"/>
            <a:ext cx="3886200" cy="2628900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Buscar la inclusión social  la igualdad con espíritu de armonía, promoviendo, apoyando el programas y proyectos para el desarrollo humano y comunitario, el bienestar familiar. </a:t>
            </a:r>
            <a:r>
              <a:rPr lang="es-ES" dirty="0" err="1"/>
              <a:t>Asi</a:t>
            </a:r>
            <a:r>
              <a:rPr lang="es-ES" dirty="0"/>
              <a:t> como promover y fortalecer la educación de las mujeres en situaciones vulnerables con difícil acceso a los centros educativos</a:t>
            </a:r>
          </a:p>
          <a:p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5224305" y="2143746"/>
            <a:ext cx="3886200" cy="2628900"/>
          </a:xfrm>
        </p:spPr>
        <p:txBody>
          <a:bodyPr>
            <a:normAutofit fontScale="70000" lnSpcReduction="20000"/>
          </a:bodyPr>
          <a:lstStyle/>
          <a:p>
            <a:r>
              <a:rPr lang="es-419" dirty="0"/>
              <a:t>Ser una asociación que influye en la transformación social, a través de programas y proyectos encauzados a la educación y al desarrollo de comunidades marginadas. Que promueve la superación de personas que son causa de impacto en su entorno familiar y social para el bien común y personal.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8"/>
          </p:nvPr>
        </p:nvSpPr>
        <p:spPr>
          <a:xfrm>
            <a:off x="152400" y="1516600"/>
            <a:ext cx="3886200" cy="5303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419" sz="3200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9"/>
          </p:nvPr>
        </p:nvSpPr>
        <p:spPr>
          <a:xfrm>
            <a:off x="5054600" y="1542624"/>
            <a:ext cx="3886200" cy="5303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419" sz="3200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VISIÓN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2363"/>
            <a:ext cx="3090940" cy="963251"/>
          </a:xfrm>
          <a:prstGeom prst="rect">
            <a:avLst/>
          </a:prstGeom>
        </p:spPr>
      </p:pic>
      <p:pic>
        <p:nvPicPr>
          <p:cNvPr id="2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2363"/>
            <a:ext cx="309094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84589"/>
            <a:ext cx="8153400" cy="100584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</a:t>
            </a:r>
            <a:r>
              <a:rPr lang="en-US" sz="54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alores</a:t>
            </a:r>
            <a:r>
              <a:rPr lang="en-US" sz="54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" y="1783207"/>
            <a:ext cx="2057400" cy="13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Marcador de contenido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15" y="1770507"/>
            <a:ext cx="1982851" cy="1377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texto 4"/>
          <p:cNvSpPr>
            <a:spLocks noGrp="1"/>
          </p:cNvSpPr>
          <p:nvPr>
            <p:ph type="body" sz="quarter" idx="18"/>
          </p:nvPr>
        </p:nvSpPr>
        <p:spPr>
          <a:xfrm>
            <a:off x="92695" y="1252855"/>
            <a:ext cx="2133600" cy="530352"/>
          </a:xfrm>
        </p:spPr>
        <p:txBody>
          <a:bodyPr/>
          <a:lstStyle/>
          <a:p>
            <a:r>
              <a:rPr lang="en-US" dirty="0" err="1"/>
              <a:t>Fraternidad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9"/>
          </p:nvPr>
        </p:nvSpPr>
        <p:spPr>
          <a:xfrm>
            <a:off x="6130463" y="1296883"/>
            <a:ext cx="2302445" cy="5303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600" dirty="0" err="1"/>
              <a:t>Respeto</a:t>
            </a:r>
            <a:r>
              <a:rPr lang="en-US" sz="1600" dirty="0"/>
              <a:t> </a:t>
            </a:r>
          </a:p>
        </p:txBody>
      </p:sp>
      <p:sp>
        <p:nvSpPr>
          <p:cNvPr id="8" name="Marcador de texto 5"/>
          <p:cNvSpPr txBox="1">
            <a:spLocks/>
          </p:cNvSpPr>
          <p:nvPr/>
        </p:nvSpPr>
        <p:spPr>
          <a:xfrm>
            <a:off x="2200895" y="1275292"/>
            <a:ext cx="2133600" cy="530352"/>
          </a:xfrm>
          <a:prstGeom prst="rect">
            <a:avLst/>
          </a:prstGeom>
          <a:solidFill>
            <a:schemeClr val="accent4"/>
          </a:solidFill>
        </p:spPr>
        <p:txBody>
          <a:bodyPr vert="horz" rtlCol="0" anchor="ctr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/>
              <a:t>Agradecimiento</a:t>
            </a:r>
            <a:endParaRPr lang="en-US" dirty="0"/>
          </a:p>
        </p:txBody>
      </p:sp>
      <p:sp>
        <p:nvSpPr>
          <p:cNvPr id="10" name="Marcador de texto 5"/>
          <p:cNvSpPr txBox="1">
            <a:spLocks/>
          </p:cNvSpPr>
          <p:nvPr/>
        </p:nvSpPr>
        <p:spPr>
          <a:xfrm>
            <a:off x="4352179" y="1275292"/>
            <a:ext cx="1760601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600" dirty="0" err="1"/>
              <a:t>Responsabilidad</a:t>
            </a:r>
            <a:r>
              <a:rPr lang="en-US" sz="1600" dirty="0"/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187" y="3370326"/>
            <a:ext cx="1822862" cy="162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Marcador de texto 5"/>
          <p:cNvSpPr txBox="1">
            <a:spLocks/>
          </p:cNvSpPr>
          <p:nvPr/>
        </p:nvSpPr>
        <p:spPr>
          <a:xfrm>
            <a:off x="92695" y="3105150"/>
            <a:ext cx="2566225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419" dirty="0">
                <a:solidFill>
                  <a:schemeClr val="tx1"/>
                </a:solidFill>
              </a:rPr>
              <a:t>Cuidado del medio ambiente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09" y="1770507"/>
            <a:ext cx="2438400" cy="164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0"/>
          <a:stretch/>
        </p:blipFill>
        <p:spPr>
          <a:xfrm>
            <a:off x="92695" y="3689807"/>
            <a:ext cx="2547175" cy="116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95" y="3127587"/>
            <a:ext cx="2514600" cy="166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30" y="1751457"/>
            <a:ext cx="2199814" cy="1649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6972488" y="3397635"/>
            <a:ext cx="14622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</a:rPr>
              <a:t>Hontestidad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997888" y="3795937"/>
            <a:ext cx="129898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3"/>
                </a:solidFill>
              </a:rPr>
              <a:t>Confianza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985187" y="4212273"/>
            <a:ext cx="162541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Paz</a:t>
            </a:r>
          </a:p>
          <a:p>
            <a:pPr algn="ctr"/>
            <a:r>
              <a:rPr lang="es-419" sz="2000" b="1" dirty="0">
                <a:solidFill>
                  <a:schemeClr val="accent6">
                    <a:lumMod val="75000"/>
                  </a:schemeClr>
                </a:solidFill>
              </a:rPr>
              <a:t>Alegría</a:t>
            </a:r>
          </a:p>
          <a:p>
            <a:pPr algn="ctr"/>
            <a:r>
              <a:rPr lang="es-419" sz="2000" b="1" dirty="0">
                <a:solidFill>
                  <a:schemeClr val="accent6">
                    <a:lumMod val="75000"/>
                  </a:schemeClr>
                </a:solidFill>
              </a:rPr>
              <a:t>Inclusión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94470"/>
            <a:ext cx="2275750" cy="9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153400" cy="1005840"/>
          </a:xfrm>
        </p:spPr>
        <p:txBody>
          <a:bodyPr/>
          <a:lstStyle/>
          <a:p>
            <a:pPr algn="ctr"/>
            <a:r>
              <a:rPr lang="en-US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MODELO DE INTERVENCION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4083282"/>
              </p:ext>
            </p:extLst>
          </p:nvPr>
        </p:nvGraphicFramePr>
        <p:xfrm>
          <a:off x="1028700" y="1139190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562350"/>
            <a:ext cx="309094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2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32852601"/>
              </p:ext>
            </p:extLst>
          </p:nvPr>
        </p:nvGraphicFramePr>
        <p:xfrm>
          <a:off x="31750" y="165100"/>
          <a:ext cx="87630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33350"/>
            <a:ext cx="2481340" cy="773277"/>
          </a:xfrm>
          <a:prstGeom prst="rect">
            <a:avLst/>
          </a:prstGeom>
        </p:spPr>
      </p:pic>
      <p:pic>
        <p:nvPicPr>
          <p:cNvPr id="2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10951"/>
            <a:ext cx="2481340" cy="7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1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9536803"/>
              </p:ext>
            </p:extLst>
          </p:nvPr>
        </p:nvGraphicFramePr>
        <p:xfrm>
          <a:off x="685800" y="1183029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819400" y="30354"/>
            <a:ext cx="5804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Reuniones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del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consejo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directores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 Hermanas Franciscanas en Mexico</a:t>
            </a:r>
          </a:p>
          <a:p>
            <a:pPr algn="ctr"/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2023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8" y="149678"/>
            <a:ext cx="1836863" cy="5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</a:t>
            </a:r>
            <a:r>
              <a:rPr lang="en-US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</a:t>
            </a:r>
            <a:endParaRPr 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76200" y="1504950"/>
            <a:ext cx="4800600" cy="3352799"/>
          </a:xfrm>
        </p:spPr>
        <p:txBody>
          <a:bodyPr>
            <a:normAutofit fontScale="92500" lnSpcReduction="10000"/>
          </a:bodyPr>
          <a:lstStyle/>
          <a:p>
            <a:pPr marL="274320" lvl="1"/>
            <a:r>
              <a:rPr lang="es-419" altLang="x-none" dirty="0"/>
              <a:t>Anahí Mejía Herrera- Ejido el Milagro Galeana Nuevo León</a:t>
            </a:r>
          </a:p>
          <a:p>
            <a:pPr marL="274320" lvl="1"/>
            <a:r>
              <a:rPr lang="es-419" altLang="x-none" dirty="0" err="1"/>
              <a:t>Adanari</a:t>
            </a:r>
            <a:r>
              <a:rPr lang="es-419" altLang="x-none" dirty="0"/>
              <a:t> Rodriguez- Ejido el milagro Galeana Nuevo León</a:t>
            </a:r>
          </a:p>
          <a:p>
            <a:pPr marL="274320" lvl="1"/>
            <a:r>
              <a:rPr lang="es-419" altLang="x-none" dirty="0"/>
              <a:t>Fátima Alejandra Ibarra- Ejido la </a:t>
            </a:r>
            <a:r>
              <a:rPr lang="es-419" altLang="x-none" dirty="0" err="1"/>
              <a:t>Hediondilla</a:t>
            </a:r>
            <a:r>
              <a:rPr lang="es-419" altLang="x-none" dirty="0"/>
              <a:t> Galeana Nuevo León.</a:t>
            </a:r>
          </a:p>
          <a:p>
            <a:pPr marL="274320" lvl="1"/>
            <a:r>
              <a:rPr lang="es-419" altLang="x-none" dirty="0"/>
              <a:t>Maria José Moreno Charles--Del Ejido Santa Maria de Ramos Galeana Nuevo León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2397"/>
            <a:ext cx="2286000" cy="2286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20" y="1424865"/>
            <a:ext cx="2545180" cy="190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09550"/>
            <a:ext cx="1905000" cy="593668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09550"/>
            <a:ext cx="1905000" cy="5936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D6EC69DB28904CAADDDCF830A1FD4A" ma:contentTypeVersion="15" ma:contentTypeDescription="Create a new document." ma:contentTypeScope="" ma:versionID="bd12cfd5e8965a5e8a5bb567c5130d57">
  <xsd:schema xmlns:xsd="http://www.w3.org/2001/XMLSchema" xmlns:xs="http://www.w3.org/2001/XMLSchema" xmlns:p="http://schemas.microsoft.com/office/2006/metadata/properties" xmlns:ns3="af422497-8160-4aca-ac1e-6618208724b8" xmlns:ns4="f407fa8d-5c8c-42c8-b5e0-69c0cae7c62d" targetNamespace="http://schemas.microsoft.com/office/2006/metadata/properties" ma:root="true" ma:fieldsID="b9e66007db09467bf7ff62b46e5a0b1a" ns3:_="" ns4:_="">
    <xsd:import namespace="af422497-8160-4aca-ac1e-6618208724b8"/>
    <xsd:import namespace="f407fa8d-5c8c-42c8-b5e0-69c0cae7c6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22497-8160-4aca-ac1e-661820872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7fa8d-5c8c-42c8-b5e0-69c0cae7c6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812F0F-497B-4065-A537-0B5D17937C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0BF6C-F075-4ECA-ABB4-B0537F6CA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422497-8160-4aca-ac1e-6618208724b8"/>
    <ds:schemaRef ds:uri="f407fa8d-5c8c-42c8-b5e0-69c0cae7c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A20820-B43D-4D7F-A35E-DAB29F3C853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407fa8d-5c8c-42c8-b5e0-69c0cae7c62d"/>
    <ds:schemaRef ds:uri="af422497-8160-4aca-ac1e-6618208724b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1203</Words>
  <Application>Microsoft Office PowerPoint</Application>
  <PresentationFormat>On-screen Show (16:9)</PresentationFormat>
  <Paragraphs>220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Bodoni MT</vt:lpstr>
      <vt:lpstr>Calibri</vt:lpstr>
      <vt:lpstr>Tw Cen MT</vt:lpstr>
      <vt:lpstr>Wingdings</vt:lpstr>
      <vt:lpstr>Wingdings 2</vt:lpstr>
      <vt:lpstr>WidescreenPresentation</vt:lpstr>
      <vt:lpstr>INFORME annual 2023</vt:lpstr>
      <vt:lpstr> GRACIAS</vt:lpstr>
      <vt:lpstr>?Quiénes somos? </vt:lpstr>
      <vt:lpstr>PowerPoint Presentation</vt:lpstr>
      <vt:lpstr>Valores </vt:lpstr>
      <vt:lpstr>MODELO DE INTERVENCION</vt:lpstr>
      <vt:lpstr>PowerPoint Presentation</vt:lpstr>
      <vt:lpstr>PowerPoint Presentation</vt:lpstr>
      <vt:lpstr>Estudiantes de secundaria</vt:lpstr>
      <vt:lpstr>Estudiantes de preparatoria</vt:lpstr>
      <vt:lpstr>Actividades de las estudiantes</vt:lpstr>
      <vt:lpstr>Actividades de las estudiantes</vt:lpstr>
      <vt:lpstr>Entretenimiento de las estudiantes</vt:lpstr>
      <vt:lpstr>CAPACITACIÓN AL PERSONAL DE LA CASA FRANCISCANA </vt:lpstr>
      <vt:lpstr>MEDIDAS DE PROTECCIÓN CIVIL </vt:lpstr>
      <vt:lpstr>Formacion a los Padres de Familias</vt:lpstr>
      <vt:lpstr>Mantenimiento de la Casa Franciscana</vt:lpstr>
      <vt:lpstr>DIF</vt:lpstr>
      <vt:lpstr>INGRESOS</vt:lpstr>
      <vt:lpstr>DONACIONES </vt:lpstr>
      <vt:lpstr>Estudiantes de Universidad 2023</vt:lpstr>
      <vt:lpstr>Fuente de Ingreso </vt:lpstr>
      <vt:lpstr>Egresos</vt:lpstr>
      <vt:lpstr>Egresos</vt:lpstr>
      <vt:lpstr>GASTOS </vt:lpstr>
      <vt:lpstr>GRACIAS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2017-11-03T01:20:48Z</dcterms:created>
  <dcterms:modified xsi:type="dcterms:W3CDTF">2024-05-21T17:44:56Z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ContentTypeId">
    <vt:lpwstr>0x010100ADD6EC69DB28904CAADDDCF830A1FD4A</vt:lpwstr>
  </property>
</Properties>
</file>